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55" r:id="rId18"/>
    <p:sldId id="356" r:id="rId19"/>
    <p:sldId id="357" r:id="rId20"/>
    <p:sldId id="358" r:id="rId21"/>
    <p:sldId id="359" r:id="rId22"/>
    <p:sldId id="360" r:id="rId23"/>
    <p:sldId id="339" r:id="rId24"/>
    <p:sldId id="361" r:id="rId25"/>
    <p:sldId id="340" r:id="rId26"/>
    <p:sldId id="341" r:id="rId27"/>
    <p:sldId id="362" r:id="rId28"/>
    <p:sldId id="363" r:id="rId29"/>
    <p:sldId id="342" r:id="rId30"/>
    <p:sldId id="34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299" y="2852936"/>
            <a:ext cx="43434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62112"/>
            <a:ext cx="118395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607741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3986" y="4522140"/>
            <a:ext cx="41840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9743"/>
            <a:ext cx="118586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239589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8159" y="3211862"/>
            <a:ext cx="19975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8114" y="5098537"/>
            <a:ext cx="19975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0757" y="5978211"/>
            <a:ext cx="3201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84" y="1246774"/>
            <a:ext cx="11489556" cy="553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09278"/>
            <a:ext cx="117824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657475"/>
            <a:ext cx="117348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92138"/>
            <a:ext cx="109061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6511"/>
            <a:ext cx="116109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900237"/>
            <a:ext cx="118491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0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564729"/>
            <a:ext cx="119824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65809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64463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16817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3927044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702550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454903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10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014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068" y="1693134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068" y="2480213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068" y="3244142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068" y="4054369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068" y="4829875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1068" y="5582228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1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647950"/>
            <a:ext cx="73342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95425"/>
            <a:ext cx="117729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31084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29738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082092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92319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67825"/>
            <a:ext cx="11737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19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3128962"/>
            <a:ext cx="120205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7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4812"/>
            <a:ext cx="11744325" cy="4762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39416" y="3103685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0849" y="311781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93512" y="3902337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16530" y="548806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04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97" y="3250282"/>
            <a:ext cx="11077575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592585"/>
            <a:ext cx="11715750" cy="1476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2348880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4298" y="3263280"/>
            <a:ext cx="30786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819275"/>
            <a:ext cx="118967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63691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9896" y="3493438"/>
            <a:ext cx="325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34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3124200"/>
            <a:ext cx="120967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57375"/>
            <a:ext cx="115347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66850"/>
            <a:ext cx="111061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76872"/>
            <a:ext cx="17105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4591809"/>
            <a:ext cx="17105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9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638425"/>
            <a:ext cx="1126807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451547"/>
            <a:ext cx="17105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1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1437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130445"/>
            <a:ext cx="107442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919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74018"/>
            <a:ext cx="111347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780928"/>
            <a:ext cx="17105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4366660"/>
            <a:ext cx="17105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5929242"/>
            <a:ext cx="17105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5380"/>
            <a:ext cx="118110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47887"/>
            <a:ext cx="1182052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628775"/>
            <a:ext cx="102298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87" y="1676400"/>
            <a:ext cx="104870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9793088" cy="5385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103155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50100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5302" y="4415408"/>
            <a:ext cx="48691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1778" y="5387681"/>
            <a:ext cx="48691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