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3105150"/>
            <a:ext cx="86677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4523"/>
            <a:ext cx="116871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85435"/>
            <a:ext cx="4104456" cy="585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077072"/>
            <a:ext cx="3960440" cy="585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0605"/>
            <a:ext cx="116871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564904"/>
            <a:ext cx="3240360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4382459"/>
            <a:ext cx="4248472" cy="585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284984"/>
            <a:ext cx="100811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5408" y="3284984"/>
            <a:ext cx="100811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4546" y="3284984"/>
            <a:ext cx="278205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340768"/>
            <a:ext cx="11677650" cy="3748236"/>
            <a:chOff x="257175" y="1340768"/>
            <a:chExt cx="11677650" cy="37482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340768"/>
              <a:ext cx="11677650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365104"/>
              <a:ext cx="5467350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27648" y="3140968"/>
            <a:ext cx="115212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92779" y="3140968"/>
            <a:ext cx="115212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5156" y="3140968"/>
            <a:ext cx="180321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12976"/>
            <a:ext cx="129614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1665" y="3212976"/>
            <a:ext cx="129614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8050" y="3212976"/>
            <a:ext cx="295055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212976"/>
            <a:ext cx="273630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3212976"/>
            <a:ext cx="1707930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077072"/>
            <a:ext cx="273630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212976"/>
            <a:ext cx="172819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3521" y="3212976"/>
            <a:ext cx="172819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8459" y="3212976"/>
            <a:ext cx="172819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98" y="1395586"/>
            <a:ext cx="116014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12976"/>
            <a:ext cx="2160240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212976"/>
            <a:ext cx="159062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0644" y="3212976"/>
            <a:ext cx="159062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38" y="1365504"/>
            <a:ext cx="11459679" cy="5848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2209378"/>
            <a:ext cx="11610975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067059"/>
            <a:ext cx="3384376" cy="585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4750569"/>
            <a:ext cx="2664296" cy="585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493799"/>
            <a:ext cx="2304256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4365104"/>
            <a:ext cx="2304256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966" y="1340768"/>
            <a:ext cx="11041650" cy="9941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2441798"/>
            <a:ext cx="1118235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15" y="1412776"/>
            <a:ext cx="11630025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483339"/>
            <a:ext cx="208823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176136"/>
            <a:ext cx="165618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1352" y="3176136"/>
            <a:ext cx="165618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0975" y="3176136"/>
            <a:ext cx="165618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23" y="1405111"/>
            <a:ext cx="116300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140968"/>
            <a:ext cx="187220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9959" y="3140968"/>
            <a:ext cx="187220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09975" y="3140968"/>
            <a:ext cx="187220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005064"/>
            <a:ext cx="273630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356992"/>
            <a:ext cx="24482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999" y="3356992"/>
            <a:ext cx="1798303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104128"/>
            <a:ext cx="187220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2613" y="3104128"/>
            <a:ext cx="187220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96" y="1412776"/>
            <a:ext cx="1021080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405236"/>
            <a:ext cx="1098232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2405236"/>
            <a:ext cx="2160240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63134"/>
            <a:ext cx="2160240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3263134"/>
            <a:ext cx="1228146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53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4869160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40768"/>
            <a:ext cx="208823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3945"/>
            <a:ext cx="117157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31011"/>
            <a:ext cx="2088232" cy="585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3068960"/>
            <a:ext cx="2088232" cy="585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4797152"/>
            <a:ext cx="2304256" cy="585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24161"/>
            <a:ext cx="115538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24161"/>
            <a:ext cx="2664296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3193720"/>
            <a:ext cx="2664296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13" y="1359470"/>
            <a:ext cx="11467043" cy="5573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2065362"/>
            <a:ext cx="11591925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589240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415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204864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933056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150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51455"/>
            <a:ext cx="187220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88392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23553"/>
            <a:ext cx="116490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21482"/>
            <a:ext cx="116300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203305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4885"/>
            <a:ext cx="116776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93096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075" y="1268760"/>
            <a:ext cx="11753850" cy="5400600"/>
            <a:chOff x="219075" y="1268760"/>
            <a:chExt cx="1175385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075" y="1268760"/>
              <a:ext cx="11753850" cy="1876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3390" y="3411810"/>
              <a:ext cx="10763250" cy="3257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4221088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22623"/>
            <a:ext cx="117062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212976"/>
            <a:ext cx="3024336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2025-08-18T08:58:32Z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