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587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157537"/>
            <a:ext cx="71342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556792"/>
            <a:ext cx="11696700" cy="3871689"/>
            <a:chOff x="191344" y="1556792"/>
            <a:chExt cx="11696700" cy="38716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556792"/>
              <a:ext cx="11630025" cy="2200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933056"/>
              <a:ext cx="11696700" cy="1495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423592" y="1491992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07568" y="3950944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32123"/>
            <a:ext cx="11572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46685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14797"/>
            <a:ext cx="11563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852936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8989"/>
            <a:ext cx="115728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88840"/>
            <a:ext cx="122413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40768"/>
            <a:ext cx="10666667" cy="543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0768"/>
            <a:ext cx="11306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8876"/>
            <a:ext cx="116776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0912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83832" y="530120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4076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75696" y="299695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06649"/>
            <a:ext cx="1166812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902277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71703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387946"/>
            <a:ext cx="116300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19267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8288" y="2132856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63752" y="4617704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984432" y="461770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15480" y="544522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326976"/>
            <a:ext cx="116014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06084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44072" y="205552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16280" y="205552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96400" y="5301208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15680" y="6177496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39" y="1268760"/>
            <a:ext cx="118205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00150"/>
            <a:ext cx="116776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2025-08-18T09:43:45Z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