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53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  <p:sldId id="351" r:id="rId31"/>
    <p:sldId id="352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951" y="2782962"/>
            <a:ext cx="11323673" cy="122210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7937" y="4509120"/>
            <a:ext cx="7096125" cy="53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40768"/>
            <a:ext cx="11706225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356992"/>
            <a:ext cx="10081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4293096"/>
            <a:ext cx="10081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32811" y="4293096"/>
            <a:ext cx="10081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68008" y="4293096"/>
            <a:ext cx="129614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062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268760"/>
            <a:ext cx="11525250" cy="262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2276872"/>
            <a:ext cx="144016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212976"/>
            <a:ext cx="144016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2829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40768"/>
            <a:ext cx="11544300" cy="2657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6" y="2311799"/>
            <a:ext cx="2088232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284984"/>
            <a:ext cx="1368152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8106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40768"/>
            <a:ext cx="11687175" cy="1743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3501008"/>
            <a:ext cx="2857500" cy="685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24392" y="3284984"/>
            <a:ext cx="2181225" cy="24955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423592" y="2348880"/>
            <a:ext cx="180020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75919" y="2340088"/>
            <a:ext cx="1380057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624391" y="3248980"/>
            <a:ext cx="2315195" cy="2700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1256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6962775" cy="1524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2924944"/>
            <a:ext cx="10658475" cy="3857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86087" y="6021288"/>
            <a:ext cx="10081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0123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5750" y="1340768"/>
            <a:ext cx="11620500" cy="5400600"/>
            <a:chOff x="285750" y="1340768"/>
            <a:chExt cx="11620500" cy="54006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5750" y="1340768"/>
              <a:ext cx="11620500" cy="4724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53169" y="6065093"/>
              <a:ext cx="7038975" cy="6762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2495600" y="2420888"/>
            <a:ext cx="10081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06271" y="5368750"/>
            <a:ext cx="10081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2174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72875" cy="556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1264976"/>
            <a:ext cx="10081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15889" y="3212976"/>
            <a:ext cx="10081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130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333078"/>
            <a:ext cx="11401425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2711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340768"/>
            <a:ext cx="11372850" cy="3038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9341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65076"/>
            <a:ext cx="11515725" cy="544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3912" y="6165304"/>
            <a:ext cx="158417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0851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22412"/>
            <a:ext cx="11639550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4273840"/>
            <a:ext cx="15841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40768"/>
            <a:ext cx="11658600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0296" y="3277365"/>
            <a:ext cx="2592288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6093296"/>
            <a:ext cx="259228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5782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21643"/>
            <a:ext cx="11630025" cy="541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2276872"/>
            <a:ext cx="23042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71999" y="4149080"/>
            <a:ext cx="23042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35960" y="6093296"/>
            <a:ext cx="172819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2041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12118"/>
            <a:ext cx="11601450" cy="542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284984"/>
            <a:ext cx="10081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20136" y="4149080"/>
            <a:ext cx="172819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15516" y="6056456"/>
            <a:ext cx="2428755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8410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40768"/>
            <a:ext cx="11553825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08368" y="1305426"/>
            <a:ext cx="2232248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8172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268760"/>
            <a:ext cx="11639550" cy="552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1162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268760"/>
            <a:ext cx="11591925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7414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342" y="1361022"/>
            <a:ext cx="11528298" cy="2532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2138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708920"/>
            <a:ext cx="10081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207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252915"/>
            <a:ext cx="10904982" cy="556046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84432" y="2492896"/>
            <a:ext cx="10081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075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40768"/>
            <a:ext cx="11477625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348880"/>
            <a:ext cx="10081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7253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83382"/>
            <a:ext cx="11639550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1556792"/>
            <a:ext cx="201622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91744" y="3861048"/>
            <a:ext cx="201622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076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40768"/>
            <a:ext cx="11468100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276872"/>
            <a:ext cx="10081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50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40768"/>
            <a:ext cx="11477625" cy="2524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340768"/>
            <a:ext cx="100811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8639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40768"/>
            <a:ext cx="11591925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9979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40768"/>
            <a:ext cx="11591925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1340768"/>
            <a:ext cx="201622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75240" y="3501008"/>
            <a:ext cx="201622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4424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40768"/>
            <a:ext cx="11630025" cy="3895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879976" y="3456549"/>
            <a:ext cx="2016224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9035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40768"/>
            <a:ext cx="11620500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1312657"/>
            <a:ext cx="2520280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67608" y="3455376"/>
            <a:ext cx="2520280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2578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064" y="1552484"/>
            <a:ext cx="11514584" cy="380056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1509805"/>
            <a:ext cx="2664296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573016"/>
            <a:ext cx="2664296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592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12776"/>
            <a:ext cx="1160145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3501008"/>
            <a:ext cx="122413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4581128"/>
            <a:ext cx="136815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2731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2025-08-18T09:26:12Z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