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44" r:id="rId2"/>
    <p:sldId id="345" r:id="rId3"/>
    <p:sldId id="346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69" r:id="rId17"/>
    <p:sldId id="370" r:id="rId18"/>
    <p:sldId id="371" r:id="rId19"/>
    <p:sldId id="359" r:id="rId20"/>
    <p:sldId id="360" r:id="rId21"/>
    <p:sldId id="361" r:id="rId22"/>
    <p:sldId id="363" r:id="rId23"/>
    <p:sldId id="364" r:id="rId24"/>
    <p:sldId id="365" r:id="rId25"/>
    <p:sldId id="367" r:id="rId26"/>
    <p:sldId id="368" r:id="rId27"/>
    <p:sldId id="372" r:id="rId28"/>
    <p:sldId id="385" r:id="rId29"/>
    <p:sldId id="373" r:id="rId30"/>
    <p:sldId id="374" r:id="rId31"/>
    <p:sldId id="375" r:id="rId32"/>
    <p:sldId id="376" r:id="rId33"/>
    <p:sldId id="377" r:id="rId34"/>
    <p:sldId id="378" r:id="rId35"/>
    <p:sldId id="379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236" y="2348880"/>
            <a:ext cx="53435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660" y="3284984"/>
            <a:ext cx="1073467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952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211207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90786"/>
            <a:ext cx="115062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71178"/>
            <a:ext cx="115443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118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31590"/>
            <a:ext cx="1150620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6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6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95400"/>
            <a:ext cx="116967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55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37270"/>
            <a:ext cx="114966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44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83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20341"/>
            <a:ext cx="116014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1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23975"/>
            <a:ext cx="115538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38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3068960"/>
            <a:ext cx="114776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340768"/>
            <a:ext cx="11582400" cy="5172050"/>
            <a:chOff x="304800" y="1340768"/>
            <a:chExt cx="11582400" cy="51720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340768"/>
              <a:ext cx="11439525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3140968"/>
              <a:ext cx="11582400" cy="3371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306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352" y="1352224"/>
            <a:ext cx="11074152" cy="5505776"/>
            <a:chOff x="191344" y="1268760"/>
            <a:chExt cx="11506200" cy="599259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506200" cy="4457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5756403"/>
              <a:ext cx="5029200" cy="15049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128448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5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0894"/>
            <a:ext cx="115062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07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569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94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1346785"/>
            <a:ext cx="11225086" cy="5511106"/>
            <a:chOff x="407368" y="1268760"/>
            <a:chExt cx="11601450" cy="5667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268760"/>
              <a:ext cx="11601450" cy="4181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5450235"/>
              <a:ext cx="8534400" cy="14859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344472" y="21328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1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38411"/>
            <a:ext cx="115633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05064"/>
            <a:ext cx="90730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5684395"/>
            <a:ext cx="90730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67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60140"/>
            <a:ext cx="115728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3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95561"/>
            <a:ext cx="115919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64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309687"/>
            <a:ext cx="11591925" cy="5143649"/>
            <a:chOff x="300037" y="1309687"/>
            <a:chExt cx="11591925" cy="51436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309687"/>
              <a:ext cx="11496675" cy="4238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5758011"/>
              <a:ext cx="11591925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246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64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50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71587"/>
            <a:ext cx="116014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093664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797152"/>
            <a:ext cx="19553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36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9687"/>
            <a:ext cx="116490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2156805"/>
            <a:ext cx="10721081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039090"/>
            <a:ext cx="10721081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771175"/>
            <a:ext cx="10721081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88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150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08400"/>
            <a:ext cx="734481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87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9836"/>
            <a:ext cx="11620500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11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482477"/>
            <a:ext cx="105632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28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1462" y="1340768"/>
            <a:ext cx="11649075" cy="4248472"/>
            <a:chOff x="271462" y="1340768"/>
            <a:chExt cx="11649075" cy="42484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462" y="1340768"/>
              <a:ext cx="11649075" cy="2409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4036665"/>
              <a:ext cx="11582400" cy="1552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5440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241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77550" cy="4124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268760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974467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895744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7787"/>
            <a:ext cx="110109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211207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43292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2025-08-18T09:21:19Z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