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3293740"/>
            <a:ext cx="889635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39922" cy="2431529"/>
            <a:chOff x="335360" y="1340768"/>
            <a:chExt cx="11639922" cy="24315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7877175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76872"/>
              <a:ext cx="10991850" cy="1495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2204864"/>
            <a:ext cx="216024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328" y="2259836"/>
            <a:ext cx="2160240" cy="56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3140968"/>
            <a:ext cx="2160240" cy="56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737"/>
            <a:ext cx="11601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077072"/>
            <a:ext cx="165618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7694" y="4040985"/>
            <a:ext cx="165618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1956" y="4005064"/>
            <a:ext cx="1656184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8052" y="4040985"/>
            <a:ext cx="128981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6514" y="4040985"/>
            <a:ext cx="185008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1600"/>
            <a:ext cx="11658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8262"/>
            <a:ext cx="11668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68125" cy="5040560"/>
            <a:chOff x="261937" y="1340768"/>
            <a:chExt cx="11668125" cy="50405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937" y="3914353"/>
              <a:ext cx="11668125" cy="2466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10047"/>
            <a:ext cx="11601450" cy="5331321"/>
            <a:chOff x="295275" y="1338039"/>
            <a:chExt cx="11601450" cy="53313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338039"/>
              <a:ext cx="11601450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6031185"/>
              <a:ext cx="4819650" cy="638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2628"/>
            <a:ext cx="116490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4005064"/>
            <a:ext cx="237626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64357"/>
            <a:ext cx="114109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2603"/>
            <a:ext cx="115633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7745"/>
            <a:ext cx="11572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9257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5103" y="47251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649075" cy="4896544"/>
            <a:chOff x="271462" y="1340768"/>
            <a:chExt cx="11649075" cy="48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340768"/>
              <a:ext cx="11610975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2979762"/>
              <a:ext cx="11649075" cy="3257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711624" y="29101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55172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665296" cy="5570368"/>
            <a:chOff x="263352" y="1268760"/>
            <a:chExt cx="11665296" cy="5570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361"/>
            <a:stretch/>
          </p:blipFill>
          <p:spPr>
            <a:xfrm>
              <a:off x="263352" y="1268760"/>
              <a:ext cx="11562828" cy="230425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r="-176" b="1980"/>
            <a:stretch/>
          </p:blipFill>
          <p:spPr>
            <a:xfrm>
              <a:off x="335360" y="3599392"/>
              <a:ext cx="11593288" cy="323973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927648" y="3599392"/>
            <a:ext cx="576064" cy="549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93651"/>
            <a:ext cx="114681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2181" b="30749"/>
          <a:stretch/>
        </p:blipFill>
        <p:spPr>
          <a:xfrm>
            <a:off x="300037" y="1340768"/>
            <a:ext cx="11844635" cy="3456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340768"/>
            <a:ext cx="208823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005064"/>
            <a:ext cx="252028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2613"/>
            <a:ext cx="115919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5307"/>
            <a:ext cx="114871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3406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1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0728"/>
            <a:ext cx="115062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5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0422" y="1268760"/>
            <a:ext cx="11844635" cy="3132559"/>
            <a:chOff x="360422" y="1268760"/>
            <a:chExt cx="11844635" cy="3132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351" y="2924944"/>
              <a:ext cx="11601450" cy="1476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69251" r="-2181"/>
            <a:stretch/>
          </p:blipFill>
          <p:spPr>
            <a:xfrm>
              <a:off x="360422" y="1268760"/>
              <a:ext cx="11844635" cy="153471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472264" y="1147292"/>
            <a:ext cx="28803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68408" y="2924943"/>
            <a:ext cx="1872208" cy="570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6036"/>
            <a:ext cx="11620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212976"/>
            <a:ext cx="216024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5786556"/>
            <a:ext cx="2160240" cy="56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7270"/>
            <a:ext cx="116776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216024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3078300"/>
            <a:ext cx="3384376" cy="56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819330"/>
            <a:ext cx="2988332" cy="56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22623"/>
            <a:ext cx="115919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149080"/>
            <a:ext cx="216024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6688" y="4149080"/>
            <a:ext cx="216024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0165"/>
            <a:ext cx="1163002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276872"/>
            <a:ext cx="136815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1756" y="2276872"/>
            <a:ext cx="136815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140968"/>
            <a:ext cx="136815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3140968"/>
            <a:ext cx="136815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356992"/>
            <a:ext cx="194421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368" y="4282632"/>
            <a:ext cx="1944216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282632"/>
            <a:ext cx="1440160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