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55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7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704512" y="2924944"/>
            <a:ext cx="13681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3023617"/>
            <a:ext cx="7229475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201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076450"/>
            <a:ext cx="1162050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068960"/>
            <a:ext cx="57606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6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633537"/>
            <a:ext cx="1186815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3573016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56173" y="4475842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82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133600"/>
            <a:ext cx="11658600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103685"/>
            <a:ext cx="64087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10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100262"/>
            <a:ext cx="1161097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3020102"/>
            <a:ext cx="55446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25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0147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123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487388"/>
            <a:ext cx="1183005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17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571625"/>
            <a:ext cx="1180147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571625"/>
            <a:ext cx="2736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83162" y="3504598"/>
            <a:ext cx="321343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3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53455"/>
            <a:ext cx="11877675" cy="469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356" y="5979368"/>
            <a:ext cx="11677650" cy="76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48328" y="1262693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71082" y="5117062"/>
            <a:ext cx="315676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10242" y="6031462"/>
            <a:ext cx="370623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711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59979"/>
            <a:ext cx="1175385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4543845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341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50218"/>
            <a:ext cx="1176337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2204864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06054" y="4184134"/>
            <a:ext cx="321042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851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1340768"/>
            <a:ext cx="11963400" cy="548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976437"/>
            <a:ext cx="11744325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2132856"/>
            <a:ext cx="21602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58195" y="3116705"/>
            <a:ext cx="192218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782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406996"/>
            <a:ext cx="1180147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04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73113"/>
            <a:ext cx="1167765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410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492721"/>
            <a:ext cx="1188720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172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631404"/>
            <a:ext cx="1188720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162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033587"/>
            <a:ext cx="11782425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41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633537"/>
            <a:ext cx="1185862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573016"/>
            <a:ext cx="6815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13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244302"/>
            <a:ext cx="1039177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244302"/>
            <a:ext cx="6815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3096251"/>
            <a:ext cx="6815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5017649"/>
            <a:ext cx="6815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07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02593"/>
            <a:ext cx="1031557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1334981"/>
            <a:ext cx="6815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3152206"/>
            <a:ext cx="6815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5085178"/>
            <a:ext cx="6815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75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47825"/>
            <a:ext cx="1143000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677653"/>
            <a:ext cx="6815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506453"/>
            <a:ext cx="6815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467152"/>
            <a:ext cx="6815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5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24012"/>
            <a:ext cx="1175385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1624012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185987"/>
            <a:ext cx="11725275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5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71650"/>
            <a:ext cx="1163955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39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620738"/>
            <a:ext cx="1191577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2573921"/>
            <a:ext cx="38884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42495" y="4379571"/>
            <a:ext cx="235756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826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43062"/>
            <a:ext cx="1157287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1672890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6080" y="3490116"/>
            <a:ext cx="217415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4692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657475"/>
            <a:ext cx="11677650" cy="1543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52384" y="2634325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018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76387"/>
            <a:ext cx="1170622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1663525"/>
            <a:ext cx="2736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01677" y="3527049"/>
            <a:ext cx="241054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76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679029"/>
            <a:ext cx="1176337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1679029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04729" y="3588852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97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9811"/>
            <a:ext cx="11449272" cy="55435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3259276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07134" y="3259276"/>
            <a:ext cx="18174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60572" y="5122800"/>
            <a:ext cx="21114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035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84784"/>
            <a:ext cx="1175385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1519509"/>
            <a:ext cx="2088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38710" y="3440907"/>
            <a:ext cx="228933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57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492896"/>
            <a:ext cx="9039225" cy="154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2492896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9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628800"/>
            <a:ext cx="11772900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437112"/>
            <a:ext cx="11134725" cy="1771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43959" y="5445224"/>
            <a:ext cx="435244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73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2025-08-18T09:14:00Z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