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10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111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893" y="2204864"/>
            <a:ext cx="11336739" cy="11370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085" y="4000103"/>
            <a:ext cx="715327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8448" y="3515841"/>
            <a:ext cx="1600200" cy="1857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0064" y="3497920"/>
            <a:ext cx="1714567" cy="187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81" y="1342603"/>
            <a:ext cx="116490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132856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2229" y="2132856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032120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517232"/>
            <a:ext cx="151216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5517232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1909" y="5589240"/>
            <a:ext cx="131429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314055"/>
            <a:ext cx="8363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819863"/>
            <a:ext cx="8363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33078"/>
            <a:ext cx="115824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842622"/>
            <a:ext cx="8363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5574707"/>
            <a:ext cx="8363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996952"/>
            <a:ext cx="8363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50987"/>
            <a:ext cx="113538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0768"/>
            <a:ext cx="113633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573016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8230"/>
            <a:ext cx="116300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268760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579749"/>
            <a:ext cx="23762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5157192"/>
            <a:ext cx="136692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6795"/>
            <a:ext cx="1155382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5272"/>
            <a:ext cx="116776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995960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8774" y="5085184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43472" y="1988840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80987" y="1340768"/>
            <a:ext cx="11809312" cy="5259814"/>
            <a:chOff x="280987" y="1340768"/>
            <a:chExt cx="11809312" cy="52598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340768"/>
              <a:ext cx="11630025" cy="2266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-1" r="-1375" b="42724"/>
            <a:stretch/>
          </p:blipFill>
          <p:spPr>
            <a:xfrm>
              <a:off x="280987" y="3610948"/>
              <a:ext cx="11809312" cy="298963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07468" y="1985610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2384" y="4293096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336" y="5157192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t="59321" r="-688"/>
          <a:stretch/>
        </p:blipFill>
        <p:spPr>
          <a:xfrm>
            <a:off x="335360" y="1340768"/>
            <a:ext cx="11729194" cy="212335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0703" y="2059176"/>
            <a:ext cx="340597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9997440" cy="5478822"/>
            <a:chOff x="271462" y="1293515"/>
            <a:chExt cx="11649075" cy="63839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93515"/>
              <a:ext cx="4000500" cy="695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2029147"/>
              <a:ext cx="11649075" cy="5648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9763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0509"/>
            <a:ext cx="8851392" cy="545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8"/>
            <a:ext cx="10071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70199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428095" cy="54802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10071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0130"/>
            <a:ext cx="116300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310669"/>
            <a:ext cx="100718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3850" y="1412776"/>
            <a:ext cx="11604798" cy="5184576"/>
            <a:chOff x="323850" y="1412776"/>
            <a:chExt cx="11604798" cy="51845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412776"/>
              <a:ext cx="11544300" cy="3286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4348" y="4768552"/>
              <a:ext cx="11544300" cy="1828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159896" y="1362043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3887424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9974" y="5877272"/>
            <a:ext cx="291779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848" y="1361306"/>
            <a:ext cx="109728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3098"/>
            <a:ext cx="116490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92784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886515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5845"/>
            <a:ext cx="116490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924944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653136"/>
            <a:ext cx="32403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196752"/>
            <a:ext cx="8363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087224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2951320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4653136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51409"/>
            <a:ext cx="1163955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00016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983830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861048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225" y="1422673"/>
            <a:ext cx="11639550" cy="4945757"/>
            <a:chOff x="276225" y="1422673"/>
            <a:chExt cx="11639550" cy="49457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22673"/>
              <a:ext cx="5581650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225" y="2348880"/>
              <a:ext cx="11639550" cy="4019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27648" y="2204864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3951" y="2204864"/>
            <a:ext cx="115145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8222" y="4797152"/>
            <a:ext cx="136781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89583" y="4797152"/>
            <a:ext cx="136781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70074" y="4797152"/>
            <a:ext cx="183849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2025-08-18T08:46:33Z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