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680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844824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333951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1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6962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230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863062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358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13534" cy="5365674"/>
            <a:chOff x="263352" y="1268760"/>
            <a:chExt cx="11813534" cy="53656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687050" cy="3200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411" y="4491309"/>
              <a:ext cx="11801475" cy="2143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844805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4462589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633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075" y="1204912"/>
            <a:ext cx="11753850" cy="5032028"/>
            <a:chOff x="219075" y="1204912"/>
            <a:chExt cx="11753850" cy="50320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075" y="1204912"/>
              <a:ext cx="11753850" cy="444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562" y="5589240"/>
              <a:ext cx="115728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345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8262"/>
            <a:ext cx="116871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8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816105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3612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897559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5400" y="3372344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5400" y="4014182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6979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157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1781055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2396517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5400" y="2924055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287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24744"/>
            <a:ext cx="116681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443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84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55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9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80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965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67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205289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434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347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856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1" y="1152525"/>
            <a:ext cx="11687175" cy="5705475"/>
            <a:chOff x="263351" y="1152525"/>
            <a:chExt cx="11687175" cy="5705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1" y="1152525"/>
              <a:ext cx="11687175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6214" y="5743575"/>
              <a:ext cx="11601450" cy="1114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574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1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538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21088"/>
            <a:ext cx="48991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85456" y="4221088"/>
            <a:ext cx="48991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33002" y="4221088"/>
            <a:ext cx="48991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62963" y="4221088"/>
            <a:ext cx="48991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17078" y="4221088"/>
            <a:ext cx="489918" cy="3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390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0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7301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58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7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357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9330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484784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122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62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20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7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6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34888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51825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56440" y="2420888"/>
            <a:ext cx="192266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100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478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44325" cy="5221585"/>
            <a:chOff x="263352" y="1268760"/>
            <a:chExt cx="11744325" cy="522158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44325" cy="1333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2708920"/>
              <a:ext cx="9515475" cy="3781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7713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014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06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6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013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233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5811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699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888341" cy="5486400"/>
            <a:chOff x="191344" y="1268760"/>
            <a:chExt cx="11888341" cy="5486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801475" cy="3838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107335"/>
              <a:ext cx="11744325" cy="1647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177281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76320" y="4005064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07568" y="5091311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48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68760"/>
            <a:ext cx="11725275" cy="2761853"/>
            <a:chOff x="407368" y="1268760"/>
            <a:chExt cx="11725275" cy="2761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725275" cy="1076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420888"/>
              <a:ext cx="1171575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040216" y="175115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246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062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26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575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181143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48197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77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1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91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04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68760"/>
            <a:ext cx="129614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90720" y="2447264"/>
            <a:ext cx="3240360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90719" y="3515495"/>
            <a:ext cx="10659807" cy="484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4071819"/>
            <a:ext cx="10659807" cy="484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661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60792"/>
            <a:ext cx="6984776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7" y="3710460"/>
            <a:ext cx="10876037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5903" y="4317130"/>
            <a:ext cx="10876037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65903" y="4906213"/>
            <a:ext cx="10876037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65903" y="5477712"/>
            <a:ext cx="10876037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862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96952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40416" y="4797152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568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02"/>
            <a:ext cx="11346940" cy="5571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807984"/>
            <a:ext cx="201622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28248" y="4072251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6160" y="4670720"/>
            <a:ext cx="172819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19536" y="5805264"/>
            <a:ext cx="1872208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362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264"/>
            <a:ext cx="11326810" cy="5589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348880"/>
            <a:ext cx="1800200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73624" y="4080716"/>
            <a:ext cx="1800200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9976" y="4603440"/>
            <a:ext cx="1800200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61368" y="5786008"/>
            <a:ext cx="230258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591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58600" cy="5290889"/>
            <a:chOff x="263352" y="1268760"/>
            <a:chExt cx="11658600" cy="52908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58600" cy="4076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445224"/>
              <a:ext cx="10744200" cy="1114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91544" y="2996952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7728" y="3043006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67808" y="4229401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92652" y="4229401"/>
            <a:ext cx="1875556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104112" y="6002436"/>
            <a:ext cx="100811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54842" y="6002436"/>
            <a:ext cx="1861637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221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44824"/>
            <a:ext cx="165618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36151" y="1844824"/>
            <a:ext cx="165618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48128" y="4149080"/>
            <a:ext cx="165618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84432" y="4210072"/>
            <a:ext cx="1656184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588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76350"/>
            <a:ext cx="116300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400639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023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13" y="3645024"/>
            <a:ext cx="117348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9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8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87820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0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82425" cy="5172075"/>
            <a:chOff x="263352" y="1268760"/>
            <a:chExt cx="11782425" cy="51720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82425" cy="1619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2888010"/>
              <a:ext cx="11630025" cy="3552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2053" y="2935892"/>
            <a:ext cx="11631323" cy="484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2053" y="3465590"/>
            <a:ext cx="11631323" cy="53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2053" y="4063466"/>
            <a:ext cx="11631323" cy="53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2053" y="4652550"/>
            <a:ext cx="11631323" cy="53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2053" y="5241634"/>
            <a:ext cx="11631323" cy="53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2053" y="5830718"/>
            <a:ext cx="11631323" cy="532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592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11649075" cy="4086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4264" y="1217695"/>
            <a:ext cx="11608920" cy="418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1714518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2303602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1860" y="2896364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01860" y="3494244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01860" y="4074536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01860" y="4672411"/>
            <a:ext cx="11631323" cy="516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80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39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2334851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5400" y="3429000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472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33056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505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7096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32528"/>
            <a:ext cx="648072" cy="44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74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2025-08-18T07:57:16Z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