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2708920"/>
            <a:ext cx="43529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4077072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4077072"/>
            <a:ext cx="266429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" y="1345163"/>
            <a:ext cx="11417904" cy="546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1261"/>
            <a:ext cx="116871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002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039069"/>
            <a:ext cx="117062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3" y="1323517"/>
            <a:ext cx="1126998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63" y="2082693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363" y="3005882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363" y="3937865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363" y="4865957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363" y="5780357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276" y="1412776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7175" y="2347208"/>
            <a:ext cx="1159946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175" y="3279188"/>
            <a:ext cx="1159946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175" y="4132042"/>
            <a:ext cx="1159946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224" y="1398420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224" y="2312819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224" y="3248144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224" y="4188921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224" y="5129695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224" y="6052893"/>
            <a:ext cx="1150154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63" y="1312463"/>
            <a:ext cx="11510477" cy="6043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988840"/>
            <a:ext cx="11601450" cy="4391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91744" y="292494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86104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4002" y="4753192"/>
            <a:ext cx="251802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987" y="1412776"/>
            <a:ext cx="11630025" cy="4320480"/>
            <a:chOff x="280987" y="1412776"/>
            <a:chExt cx="11630025" cy="43204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987" y="1412776"/>
              <a:ext cx="11630025" cy="3533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009356"/>
              <a:ext cx="11010900" cy="723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095998" y="2412096"/>
            <a:ext cx="25922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337736"/>
            <a:ext cx="25922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4446" y="5002927"/>
            <a:ext cx="259228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9273"/>
            <a:ext cx="83153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65" y="1340768"/>
            <a:ext cx="1103947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12776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7260"/>
            <a:ext cx="116395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9497" y="311246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9888" y="5013176"/>
            <a:ext cx="33599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13" y="1379845"/>
            <a:ext cx="11296356" cy="5580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168227"/>
            <a:ext cx="111633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1125200" cy="5472608"/>
            <a:chOff x="335360" y="1268760"/>
            <a:chExt cx="11125200" cy="54726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25200" cy="3724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4912568"/>
              <a:ext cx="11125200" cy="18288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984432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432" y="4177680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2" y="5918556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384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509120"/>
            <a:ext cx="888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65" y="1340768"/>
            <a:ext cx="110394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8168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218" y="1268760"/>
            <a:ext cx="72199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81" y="1393455"/>
            <a:ext cx="11549335" cy="441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298823"/>
            <a:ext cx="10496550" cy="3579490"/>
            <a:chOff x="1415480" y="1298823"/>
            <a:chExt cx="10496550" cy="35794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298823"/>
              <a:ext cx="10496550" cy="2562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4221088"/>
              <a:ext cx="171450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3" y="1268760"/>
            <a:ext cx="10050786" cy="5412456"/>
            <a:chOff x="263352" y="1268760"/>
            <a:chExt cx="11633373" cy="62646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2962275" cy="6477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1951806"/>
              <a:ext cx="11601450" cy="558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4797"/>
            <a:ext cx="1160145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0025" y="3212976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57872"/>
            <a:ext cx="482453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1074" y="5126752"/>
            <a:ext cx="279031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173447"/>
            <a:ext cx="133886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49080"/>
            <a:ext cx="133886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3186" y="4193040"/>
            <a:ext cx="133886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8042" y="4164077"/>
            <a:ext cx="133886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2025-08-18T08:33:23Z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