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55" r:id="rId24"/>
    <p:sldId id="356" r:id="rId25"/>
    <p:sldId id="357" r:id="rId26"/>
    <p:sldId id="359" r:id="rId27"/>
    <p:sldId id="360" r:id="rId28"/>
    <p:sldId id="361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3" r:id="rId49"/>
    <p:sldId id="374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91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068960"/>
            <a:ext cx="535305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3830563"/>
            <a:ext cx="11191875" cy="39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1441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799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032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794"/>
            <a:ext cx="9877425" cy="158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73779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857" y="1340768"/>
            <a:ext cx="107727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2040"/>
            <a:ext cx="11620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25345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03015"/>
            <a:ext cx="106680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8262"/>
            <a:ext cx="116395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09870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4548"/>
            <a:ext cx="116395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0311"/>
            <a:ext cx="11649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72319"/>
            <a:ext cx="116109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56440" y="28529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5360" y="1288480"/>
            <a:ext cx="11073010" cy="5569520"/>
            <a:chOff x="335360" y="1268760"/>
            <a:chExt cx="11649075" cy="6056337"/>
          </a:xfrm>
        </p:grpSpPr>
        <p:grpSp>
          <p:nvGrpSpPr>
            <p:cNvPr id="5" name="组合 4"/>
            <p:cNvGrpSpPr/>
            <p:nvPr/>
          </p:nvGrpSpPr>
          <p:grpSpPr>
            <a:xfrm>
              <a:off x="335360" y="1268760"/>
              <a:ext cx="11649075" cy="4408512"/>
              <a:chOff x="271462" y="1412776"/>
              <a:chExt cx="11649075" cy="440851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1462" y="1412776"/>
                <a:ext cx="11649075" cy="24955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7891" y="4221088"/>
                <a:ext cx="7172325" cy="1600200"/>
              </a:xfrm>
              <a:prstGeom prst="rect">
                <a:avLst/>
              </a:prstGeom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5677272"/>
              <a:ext cx="7629525" cy="164782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082180" y="2924757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8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34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8896"/>
            <a:ext cx="11668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56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10490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6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2412" y="1340768"/>
            <a:ext cx="11687175" cy="5108401"/>
            <a:chOff x="252412" y="1340768"/>
            <a:chExt cx="11687175" cy="51084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225" y="1340768"/>
              <a:ext cx="1163955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412" y="4725144"/>
              <a:ext cx="11687175" cy="1724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82" y="1340768"/>
            <a:ext cx="109537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78494"/>
            <a:ext cx="6696744" cy="6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5780916"/>
            <a:ext cx="6696744" cy="6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78916"/>
            <a:ext cx="2880320" cy="554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36923"/>
            <a:ext cx="114395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3656"/>
            <a:ext cx="1175385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13656"/>
            <a:ext cx="116490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6139"/>
            <a:ext cx="116776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3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6423"/>
            <a:ext cx="116300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4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6898"/>
            <a:ext cx="116205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3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58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5473"/>
            <a:ext cx="117348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167344"/>
            <a:ext cx="1728192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077072"/>
            <a:ext cx="2016224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8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33284"/>
            <a:ext cx="8352928" cy="554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79" y="4781594"/>
            <a:ext cx="10500295" cy="6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852" y="5661248"/>
            <a:ext cx="10500295" cy="61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97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422" y="3354340"/>
            <a:ext cx="11041403" cy="671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422" y="4233570"/>
            <a:ext cx="11041403" cy="671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5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4219"/>
            <a:ext cx="116395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8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9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840" y="1340768"/>
            <a:ext cx="109728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66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3956" y="1230736"/>
            <a:ext cx="11264652" cy="5510632"/>
            <a:chOff x="263352" y="1196752"/>
            <a:chExt cx="11696700" cy="58879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196752"/>
              <a:ext cx="11696700" cy="4248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589240"/>
              <a:ext cx="8963025" cy="1495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72464" y="2060848"/>
            <a:ext cx="8363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72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836380" cy="50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9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073" y="1311002"/>
            <a:ext cx="110775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7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99381"/>
            <a:ext cx="116300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9381"/>
            <a:ext cx="1168717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1249472" cy="5329800"/>
            <a:chOff x="335359" y="1307025"/>
            <a:chExt cx="11649075" cy="5772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59" y="1307025"/>
              <a:ext cx="11649075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59" y="5507550"/>
              <a:ext cx="11649075" cy="1571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00162"/>
            <a:ext cx="10048875" cy="5023644"/>
            <a:chOff x="335360" y="1300162"/>
            <a:chExt cx="10048875" cy="50236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00162"/>
              <a:ext cx="10048875" cy="425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6525" y="5733256"/>
              <a:ext cx="6838950" cy="5905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14127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188823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93849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61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69405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9069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49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