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175" y="3095625"/>
            <a:ext cx="71056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33512"/>
            <a:ext cx="1176337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653136"/>
            <a:ext cx="47525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4910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162175"/>
            <a:ext cx="1182052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386104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697" y="1484784"/>
            <a:ext cx="119919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52640" y="234888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695450"/>
            <a:ext cx="1179195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177281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262062"/>
            <a:ext cx="118967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262062"/>
            <a:ext cx="118491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275195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05697" y="390264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5900"/>
            <a:ext cx="114681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09775"/>
            <a:ext cx="1160145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1490662"/>
            <a:ext cx="11953875" cy="387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938337"/>
            <a:ext cx="1165860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1968165"/>
            <a:ext cx="38164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10316" y="4100222"/>
            <a:ext cx="38164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952625"/>
            <a:ext cx="1182052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1952625"/>
            <a:ext cx="40324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43037"/>
            <a:ext cx="1179195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443037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77130" y="3549630"/>
            <a:ext cx="140710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33575"/>
            <a:ext cx="11601450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4149080"/>
            <a:ext cx="49685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19225"/>
            <a:ext cx="1176337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3573016"/>
            <a:ext cx="42484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8981" y="4653136"/>
            <a:ext cx="399493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976437"/>
            <a:ext cx="1183957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8" y="2996952"/>
            <a:ext cx="38164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66912"/>
            <a:ext cx="1160145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140967"/>
            <a:ext cx="66247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2025-08-18T08:37:07Z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