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8" r:id="rId25"/>
    <p:sldId id="346" r:id="rId26"/>
    <p:sldId id="347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3109912"/>
            <a:ext cx="43529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52587"/>
            <a:ext cx="116681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73016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6300" y="4417968"/>
            <a:ext cx="2419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2157412"/>
            <a:ext cx="119919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080535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062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81175"/>
            <a:ext cx="118300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2076450"/>
            <a:ext cx="120110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3764"/>
            <a:ext cx="11744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1600"/>
            <a:ext cx="117919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338262"/>
            <a:ext cx="120491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2" y="2204864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2" y="3084540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2" y="3929492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12" y="4797152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01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2" y="1556792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2" y="2395180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2" y="3212976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12" y="4111797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12" y="4953185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12" y="5798137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09278"/>
            <a:ext cx="118681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2" y="1412776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2" y="2274314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12" y="3103685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12" y="3967781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12" y="4809169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12" y="5677271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756285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581275"/>
            <a:ext cx="118491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12" y="2711478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12" y="3549866"/>
            <a:ext cx="12105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3109912"/>
            <a:ext cx="120110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00225"/>
            <a:ext cx="117729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36912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7678" y="433839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14512"/>
            <a:ext cx="11734800" cy="32289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35560" y="1772816"/>
            <a:ext cx="2448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3124200"/>
            <a:ext cx="120015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000"/>
          <a:stretch/>
        </p:blipFill>
        <p:spPr>
          <a:xfrm>
            <a:off x="152400" y="1295400"/>
            <a:ext cx="11887200" cy="328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929483"/>
            <a:ext cx="117062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993577"/>
            <a:ext cx="1166812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0912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576512"/>
            <a:ext cx="118967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43" y="1412776"/>
            <a:ext cx="118491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0259"/>
            <a:ext cx="10778232" cy="553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762125"/>
            <a:ext cx="96393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60848"/>
            <a:ext cx="116681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69" y="2492896"/>
            <a:ext cx="117824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5397"/>
            <a:ext cx="9649072" cy="539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52587"/>
            <a:ext cx="106584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3573016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6975" y="4452691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2025-08-18T09:02:29Z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