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556792"/>
            <a:ext cx="12192001" cy="13923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499" y="4149080"/>
            <a:ext cx="72390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052637"/>
            <a:ext cx="118491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0651" y="306896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3258" y="4041234"/>
            <a:ext cx="93832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19300"/>
            <a:ext cx="117633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068960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1180" y="4003949"/>
            <a:ext cx="22705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81200"/>
            <a:ext cx="117824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068960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8315" y="4064383"/>
            <a:ext cx="19633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24062"/>
            <a:ext cx="116205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0516" y="4077072"/>
            <a:ext cx="42214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51012"/>
            <a:ext cx="118300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4" y="1456903"/>
            <a:ext cx="120110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55679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78075" y="254064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1933" y="4531485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436"/>
            <a:ext cx="11233248" cy="54099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66055" y="2394599"/>
            <a:ext cx="2330545" cy="25465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6055" y="2394599"/>
            <a:ext cx="2546569" cy="26905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66055" y="2394599"/>
            <a:ext cx="2546569" cy="26905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4" y="3186085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8314" y="607975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14475"/>
            <a:ext cx="116300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38350"/>
            <a:ext cx="116871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31258"/>
            <a:ext cx="118586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1340768"/>
            <a:ext cx="121539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964" y="5018534"/>
            <a:ext cx="5753100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9634" y="5085184"/>
            <a:ext cx="24160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71625"/>
            <a:ext cx="117443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73460"/>
            <a:ext cx="11696700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02829"/>
            <a:ext cx="117729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5106"/>
            <a:ext cx="117348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75928"/>
            <a:ext cx="117919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62236"/>
            <a:ext cx="116109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819275"/>
            <a:ext cx="119538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576387"/>
            <a:ext cx="119157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85293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2166937"/>
            <a:ext cx="119348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47378"/>
            <a:ext cx="118491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76872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6974" y="3133399"/>
            <a:ext cx="14349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6164" y="4834877"/>
            <a:ext cx="26921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67458"/>
            <a:ext cx="96869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4959" y="966344"/>
            <a:ext cx="2038350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115" y="3811370"/>
            <a:ext cx="11877675" cy="205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47728" y="270892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01317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62075"/>
            <a:ext cx="117919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12776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7" y="3140968"/>
            <a:ext cx="22629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247900"/>
            <a:ext cx="118395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18982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95412"/>
            <a:ext cx="11830050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3140967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00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37481"/>
            <a:ext cx="117538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7131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692" y="2348880"/>
            <a:ext cx="16618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4047" y="2441478"/>
            <a:ext cx="16618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84599" y="3286430"/>
            <a:ext cx="16618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60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83196"/>
            <a:ext cx="119253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92896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4084" y="4564765"/>
            <a:ext cx="34599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91" y="1292656"/>
            <a:ext cx="11573941" cy="5448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05064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6421" y="4975893"/>
            <a:ext cx="25382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24930"/>
            <a:ext cx="118967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67765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0668" y="3494883"/>
            <a:ext cx="43936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00212"/>
            <a:ext cx="117633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70080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2317" y="3552757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43062"/>
            <a:ext cx="116490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439683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476" y="4437112"/>
            <a:ext cx="39413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14537"/>
            <a:ext cx="117633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996952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