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212" y="3167062"/>
            <a:ext cx="42195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242088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048328" y="234888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62794"/>
            <a:ext cx="115728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37270"/>
            <a:ext cx="115443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8759" y="1268760"/>
            <a:ext cx="10809809" cy="5499893"/>
            <a:chOff x="191344" y="1277094"/>
            <a:chExt cx="11700618" cy="5953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77094"/>
              <a:ext cx="11610975" cy="3448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4725144"/>
              <a:ext cx="11591925" cy="25050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84931" y="2060848"/>
            <a:ext cx="1072363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4931" y="2914962"/>
            <a:ext cx="1072363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931" y="3741416"/>
            <a:ext cx="1072363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4931" y="4533510"/>
            <a:ext cx="10723637" cy="479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4931" y="5196370"/>
            <a:ext cx="1072363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4931" y="6049810"/>
            <a:ext cx="10723637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512" y="1268760"/>
            <a:ext cx="10398472" cy="54868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987" y="1268759"/>
            <a:ext cx="10312997" cy="523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2089435"/>
            <a:ext cx="10390560" cy="523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2905907"/>
            <a:ext cx="10390560" cy="523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3722771"/>
            <a:ext cx="10390560" cy="523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4551827"/>
            <a:ext cx="10390560" cy="523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424" y="5348832"/>
            <a:ext cx="10390560" cy="523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0016" y="6146267"/>
            <a:ext cx="10390560" cy="523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7" y="1340768"/>
            <a:ext cx="11494119" cy="59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245643"/>
            <a:ext cx="11494119" cy="59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153160"/>
            <a:ext cx="11494119" cy="59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066024"/>
            <a:ext cx="11494119" cy="595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3808"/>
            <a:ext cx="11346864" cy="53815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7371" y="1986230"/>
            <a:ext cx="11345253" cy="4755138"/>
            <a:chOff x="271462" y="2060848"/>
            <a:chExt cx="11649075" cy="488248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462" y="2060848"/>
              <a:ext cx="11649075" cy="2505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9562" y="4581128"/>
              <a:ext cx="11572875" cy="236220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816080" y="287732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200456" y="371703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439816" y="429309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5400" y="52292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128448" y="52292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28" y="1396302"/>
            <a:ext cx="11526012" cy="5205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324" y="2010891"/>
            <a:ext cx="95631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72199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" y="2757680"/>
            <a:ext cx="9817293" cy="4055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3769"/>
            <a:ext cx="11601450" cy="3381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76520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0790608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29655"/>
            <a:ext cx="116586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3465" y="1475631"/>
            <a:ext cx="10163175" cy="1377305"/>
            <a:chOff x="1693465" y="1331615"/>
            <a:chExt cx="10163175" cy="13773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93465" y="1331615"/>
              <a:ext cx="10163175" cy="65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99656" y="2070745"/>
              <a:ext cx="3686175" cy="638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28956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925289"/>
            <a:ext cx="10347120" cy="470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9371"/>
            <a:ext cx="99441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405760"/>
            <a:ext cx="54006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6672064" y="4365104"/>
            <a:ext cx="30243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3719736" y="5420840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9846"/>
            <a:ext cx="11553825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443711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9590528" y="443711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850368" y="5457416"/>
            <a:ext cx="4021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2025-08-18T09:42:40Z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