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5"/>
  </p:notesMasterIdLst>
  <p:handoutMasterIdLst>
    <p:handoutMasterId r:id="rId6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</p:sldIdLst>
  <p:sldSz cx="12192000" cy="6858000"/>
  <p:notesSz cx="6858000" cy="9144000"/>
  <p:custDataLst>
    <p:tags r:id="rId6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473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91552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91683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290755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847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34700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07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537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0615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91683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352301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295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014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3442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58293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738509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220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871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686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06225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283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04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677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728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1277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010653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2714037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25916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394496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4604383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633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77625" cy="231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1956229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65082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2838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732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734800" cy="264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922" y="1340768"/>
            <a:ext cx="11830050" cy="5527694"/>
            <a:chOff x="263922" y="1340768"/>
            <a:chExt cx="11830050" cy="55276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687175" cy="3105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922" y="4515787"/>
              <a:ext cx="11830050" cy="2352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0122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094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897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15806"/>
            <a:ext cx="1164907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95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1522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086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78217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07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95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59167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8671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26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184607" cy="2919586"/>
            <a:chOff x="263352" y="1340768"/>
            <a:chExt cx="11184607" cy="29195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9267825" cy="1152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51584" y="2564904"/>
              <a:ext cx="9096375" cy="16954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95400" y="13407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779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2047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695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778233" cy="4752553"/>
            <a:chOff x="263352" y="1268760"/>
            <a:chExt cx="11778233" cy="47525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68125" cy="2886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4221088"/>
              <a:ext cx="11706225" cy="1800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11054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4430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00506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400506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8966" y="400506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24628" y="400506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01836" y="400506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470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348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01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010518"/>
            <a:ext cx="576064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731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91925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41277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380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336" y="1412776"/>
            <a:ext cx="11791950" cy="4172669"/>
            <a:chOff x="119336" y="1412776"/>
            <a:chExt cx="11791950" cy="41726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336" y="1412776"/>
              <a:ext cx="11791950" cy="3000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35560" y="4509120"/>
              <a:ext cx="9572625" cy="10763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23392" y="143826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634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4966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48478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751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21080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6876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104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630025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369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13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00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2657"/>
            <a:ext cx="11120636" cy="5578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91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49289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64468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790349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021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4067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242088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492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6876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66906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28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7934"/>
            <a:ext cx="1158240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1277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257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340768"/>
            <a:ext cx="11696700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407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890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486916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664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735941" cy="4667250"/>
            <a:chOff x="191344" y="1340768"/>
            <a:chExt cx="11735941" cy="46672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591925" cy="3562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4903118"/>
              <a:ext cx="11610975" cy="11049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60496" y="2473871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4032" y="429309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17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62075"/>
            <a:ext cx="1177290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91683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3130171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666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585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797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28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0147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413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49000" cy="228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1277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62611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062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92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00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7" y="3717032"/>
            <a:ext cx="76100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365104"/>
            <a:ext cx="20882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4887582"/>
            <a:ext cx="4176464" cy="5227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20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73480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807984"/>
            <a:ext cx="105106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425558"/>
            <a:ext cx="110172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032226"/>
            <a:ext cx="110172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8184" y="4265762"/>
            <a:ext cx="110172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8184" y="5496682"/>
            <a:ext cx="110172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8184" y="6094559"/>
            <a:ext cx="110172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11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933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69670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1916832"/>
            <a:ext cx="18722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2" y="3140968"/>
            <a:ext cx="24482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83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67765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843152"/>
            <a:ext cx="1224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023328"/>
            <a:ext cx="2808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4859984"/>
            <a:ext cx="28083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96400" y="4924759"/>
            <a:ext cx="2262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21668" y="6061230"/>
            <a:ext cx="2262064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797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1304707"/>
            <a:ext cx="19442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3140968"/>
            <a:ext cx="17281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88288" y="3760992"/>
            <a:ext cx="17281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69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71600"/>
            <a:ext cx="1170622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276192"/>
            <a:ext cx="15841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1944" y="3276192"/>
            <a:ext cx="15841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507448"/>
            <a:ext cx="18002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91681" y="4507448"/>
            <a:ext cx="18002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34980" y="6344488"/>
            <a:ext cx="18002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96000" y="6326904"/>
            <a:ext cx="13184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586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32384" y="1952000"/>
            <a:ext cx="20882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352" y="1952000"/>
            <a:ext cx="15841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98976" y="3833000"/>
            <a:ext cx="15841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0016" y="3815416"/>
            <a:ext cx="19442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578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1752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210" y="3140968"/>
            <a:ext cx="9477375" cy="2295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84432" y="3501008"/>
            <a:ext cx="1819275" cy="22383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3392" y="31409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84432" y="3385818"/>
            <a:ext cx="1994670" cy="24914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575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495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9225"/>
            <a:ext cx="117157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74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1755232"/>
            <a:ext cx="59046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526116"/>
            <a:ext cx="11521280" cy="4297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132784"/>
            <a:ext cx="11521280" cy="4297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691589"/>
            <a:ext cx="11521280" cy="4726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307050"/>
            <a:ext cx="11521280" cy="4726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4922512"/>
            <a:ext cx="11521280" cy="4726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5537974"/>
            <a:ext cx="11521280" cy="4726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5360" y="6144642"/>
            <a:ext cx="11521280" cy="4726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831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6770" y="1336750"/>
            <a:ext cx="11631878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6770" y="1943421"/>
            <a:ext cx="11631878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6770" y="2567675"/>
            <a:ext cx="11631878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6770" y="3174346"/>
            <a:ext cx="11631878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873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210925" cy="3438525"/>
            <a:chOff x="263352" y="1268760"/>
            <a:chExt cx="11210925" cy="34385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8286750" cy="2305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3573810"/>
              <a:ext cx="11210925" cy="11334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39416" y="130304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597833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312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9662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518937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52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22108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546959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55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63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6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2025-08-18T06:20:59Z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