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940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939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2756917"/>
            <a:ext cx="71151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0486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1268760"/>
            <a:ext cx="326707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204864"/>
            <a:ext cx="151216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6187" y="2204864"/>
            <a:ext cx="151216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31168"/>
            <a:ext cx="116300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151216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0149" y="2276872"/>
            <a:ext cx="151216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6085677"/>
            <a:ext cx="1512168" cy="554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2454" y="6068093"/>
            <a:ext cx="2327521" cy="554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7873"/>
            <a:ext cx="116300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37432"/>
            <a:ext cx="259228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1956" y="2337432"/>
            <a:ext cx="259228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364085"/>
            <a:ext cx="90297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413949"/>
            <a:ext cx="165618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284984"/>
            <a:ext cx="165618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" y="1268760"/>
            <a:ext cx="116300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240525"/>
            <a:ext cx="3096344" cy="554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5193533"/>
            <a:ext cx="1512168" cy="554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4149080"/>
            <a:ext cx="151216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940" y="1340768"/>
            <a:ext cx="105537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40" y="2023070"/>
            <a:ext cx="1165860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2885677"/>
            <a:ext cx="1944216" cy="633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907853"/>
            <a:ext cx="2448272" cy="554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797152"/>
            <a:ext cx="151216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34802"/>
            <a:ext cx="117062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869160"/>
            <a:ext cx="2880320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340768"/>
            <a:ext cx="116205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310498"/>
            <a:ext cx="151216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4077072"/>
            <a:ext cx="2664296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169"/>
            <a:ext cx="9925050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-1" r="-1670" b="19913"/>
          <a:stretch/>
        </p:blipFill>
        <p:spPr>
          <a:xfrm>
            <a:off x="335360" y="2924944"/>
            <a:ext cx="11921126" cy="353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1344" y="1268760"/>
            <a:ext cx="11881320" cy="5238997"/>
            <a:chOff x="191344" y="1268760"/>
            <a:chExt cx="11881320" cy="52389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l="1" t="83273" r="-242"/>
            <a:stretch/>
          </p:blipFill>
          <p:spPr>
            <a:xfrm>
              <a:off x="191344" y="1268760"/>
              <a:ext cx="11753627" cy="73766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l="1" r="-429" b="16338"/>
            <a:stretch/>
          </p:blipFill>
          <p:spPr>
            <a:xfrm>
              <a:off x="335360" y="2132856"/>
              <a:ext cx="11737304" cy="43749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665296" cy="3287026"/>
            <a:chOff x="251593" y="1268760"/>
            <a:chExt cx="11665296" cy="32870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4466" y="2003086"/>
              <a:ext cx="11639550" cy="2552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86753" r="187" b="-524"/>
            <a:stretch/>
          </p:blipFill>
          <p:spPr>
            <a:xfrm>
              <a:off x="251593" y="1268760"/>
              <a:ext cx="11665296" cy="720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4885"/>
            <a:ext cx="116681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965835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367924"/>
            <a:ext cx="648072" cy="620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3117593"/>
            <a:ext cx="648072" cy="620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5007939"/>
            <a:ext cx="648072" cy="620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31" y="1268760"/>
            <a:ext cx="99155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3257491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509508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060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3204737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1503" y="504678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6488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12776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6395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177496"/>
            <a:ext cx="2880320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49080"/>
            <a:ext cx="2304256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8664" y="5085184"/>
            <a:ext cx="1080120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871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9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20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68760"/>
            <a:ext cx="116681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0912" y="1337981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80912" y="2276872"/>
            <a:ext cx="3347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31480" y="3231678"/>
            <a:ext cx="3347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3792" y="4149080"/>
            <a:ext cx="33475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002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4144" y="1249504"/>
            <a:ext cx="1224136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484784"/>
            <a:ext cx="151216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296621"/>
            <a:ext cx="2736304" cy="554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03573"/>
            <a:ext cx="116205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3240360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149080"/>
            <a:ext cx="3240360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7594"/>
            <a:ext cx="115728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393520"/>
            <a:ext cx="1800200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696700" cy="3600400"/>
            <a:chOff x="335360" y="1268760"/>
            <a:chExt cx="11696700" cy="3600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696700" cy="2590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078585"/>
              <a:ext cx="2752725" cy="790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08368" y="3140968"/>
            <a:ext cx="187220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9674" y="4293852"/>
            <a:ext cx="1872208" cy="504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</Words>
  <Application>Microsoft Office PowerPoint</Application>
  <PresentationFormat>宽屏</PresentationFormat>
  <Paragraphs>2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2025-08-18T08:13:36Z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