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78857"/>
            <a:ext cx="71056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1368152" cy="531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7858" y="2348880"/>
            <a:ext cx="2460630" cy="531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21297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9774" y="3212976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55948"/>
            <a:ext cx="115157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340768"/>
            <a:ext cx="11639550" cy="5400600"/>
            <a:chOff x="276225" y="1340768"/>
            <a:chExt cx="1163955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7300" y="1340768"/>
              <a:ext cx="967740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3864818"/>
              <a:ext cx="11639550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807968" y="4005064"/>
            <a:ext cx="2808312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1756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3356" y="1395192"/>
            <a:ext cx="328784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2428" y="5013176"/>
            <a:ext cx="201622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4885"/>
            <a:ext cx="116681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2520280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03757"/>
            <a:ext cx="2520280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120352"/>
            <a:ext cx="2520280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6036947"/>
            <a:ext cx="2880320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5328592"/>
            <a:chOff x="285750" y="1340768"/>
            <a:chExt cx="11620500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340768"/>
              <a:ext cx="11591925" cy="3514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5059635"/>
              <a:ext cx="116205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400256" y="1484784"/>
            <a:ext cx="2376264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356992"/>
            <a:ext cx="2376264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5246784"/>
            <a:ext cx="1728192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5919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60140"/>
            <a:ext cx="116300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797152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0047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0522"/>
            <a:ext cx="11668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400522"/>
            <a:ext cx="11593288" cy="5124822"/>
            <a:chOff x="479376" y="1328514"/>
            <a:chExt cx="11593288" cy="51248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28514"/>
              <a:ext cx="11172825" cy="447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514" y="5796111"/>
              <a:ext cx="11487150" cy="657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448" y="1400522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306130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5849430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2976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29699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5440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83114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420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76745"/>
            <a:ext cx="648072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1590"/>
            <a:ext cx="63722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0678287" cy="539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59" y="1340768"/>
            <a:ext cx="11263881" cy="5472608"/>
            <a:chOff x="242431" y="1268760"/>
            <a:chExt cx="11659056" cy="60361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8760"/>
              <a:ext cx="11610975" cy="43529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431" y="5733256"/>
              <a:ext cx="11649075" cy="15716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279576" y="1380084"/>
            <a:ext cx="1368152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00" y="3040912"/>
            <a:ext cx="1368152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4604361"/>
            <a:ext cx="1080120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0404" y="5386969"/>
            <a:ext cx="1473627" cy="489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12976"/>
            <a:ext cx="2160240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092305"/>
            <a:ext cx="2664296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302339"/>
            <a:ext cx="194421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9058" y="3302339"/>
            <a:ext cx="1944216" cy="585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340768"/>
            <a:ext cx="116205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58608"/>
            <a:ext cx="936104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364" y="3276192"/>
            <a:ext cx="2368588" cy="532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7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11924" y="1532341"/>
            <a:ext cx="154817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284984"/>
            <a:ext cx="154817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63935"/>
            <a:ext cx="116586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95501"/>
            <a:ext cx="2232248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328944"/>
            <a:ext cx="1884340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5019" y="5085184"/>
            <a:ext cx="1884340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8705"/>
            <a:ext cx="116586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402197"/>
            <a:ext cx="136815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8562" y="4402196"/>
            <a:ext cx="136815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5699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2724" y="3356992"/>
            <a:ext cx="136815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360934"/>
            <a:ext cx="11647661" cy="3364210"/>
            <a:chOff x="280987" y="1360934"/>
            <a:chExt cx="11647661" cy="33642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60934"/>
              <a:ext cx="116300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9173" y="2210544"/>
              <a:ext cx="11039475" cy="2514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9776" y="30689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3148088"/>
            <a:ext cx="111316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