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55" r:id="rId25"/>
    <p:sldId id="358" r:id="rId26"/>
    <p:sldId id="359" r:id="rId27"/>
    <p:sldId id="35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340768"/>
            <a:ext cx="86963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1802135"/>
            <a:ext cx="1209675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311" y="3356992"/>
            <a:ext cx="1100137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6310"/>
            <a:ext cx="116776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287483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1486" y="3140968"/>
            <a:ext cx="173333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40770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16080" y="501317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3656"/>
            <a:ext cx="117062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1490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63952" y="4146077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16280" y="4146077"/>
            <a:ext cx="14026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5937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73643" y="305937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1743" y="4077072"/>
            <a:ext cx="289812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6896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88240" y="3068960"/>
            <a:ext cx="29517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268760"/>
            <a:ext cx="11598474" cy="3456384"/>
            <a:chOff x="323850" y="1268760"/>
            <a:chExt cx="11598474" cy="34563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44300" cy="1562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048744"/>
              <a:ext cx="11010900" cy="1676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59496" y="304874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58935" y="304874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3769"/>
            <a:ext cx="116109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6688" y="311292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24872" y="3112920"/>
            <a:ext cx="28234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89799" y="3148089"/>
            <a:ext cx="12347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13" y="1293822"/>
            <a:ext cx="11521039" cy="6131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2060848"/>
            <a:ext cx="115728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92494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36160" y="386104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0512" y="1268760"/>
            <a:ext cx="11610975" cy="4548336"/>
            <a:chOff x="290512" y="1268760"/>
            <a:chExt cx="11610975" cy="45483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7962900" cy="24479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4272" y="1268760"/>
              <a:ext cx="3238500" cy="3038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0512" y="4293096"/>
              <a:ext cx="11610975" cy="15240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559496" y="206084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99656" y="4220741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9190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92344" y="33921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36360" y="479715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10" y="2547937"/>
            <a:ext cx="11642593" cy="16073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378939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314096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5733256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0336"/>
            <a:ext cx="115728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7673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59" y="2976736"/>
            <a:ext cx="156258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340768"/>
            <a:ext cx="11658600" cy="5184576"/>
            <a:chOff x="266700" y="1340768"/>
            <a:chExt cx="11658600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340768"/>
              <a:ext cx="1165860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801194"/>
              <a:ext cx="11620500" cy="2724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968208" y="2204864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95571" y="2240032"/>
            <a:ext cx="153348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48328" y="4802366"/>
            <a:ext cx="23807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71464" y="5737471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13285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28448" y="220486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32304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46804" y="515719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9416" y="6093296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13338" y="6093296"/>
            <a:ext cx="22345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36510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110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68760"/>
            <a:ext cx="11772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6876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36360" y="2276872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72464" y="3289993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79776" y="519236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866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329624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29309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68408" y="515719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452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8039"/>
            <a:ext cx="116205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49760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50851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5868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87" y="1258440"/>
            <a:ext cx="11504040" cy="6411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1916832"/>
            <a:ext cx="115728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8052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836"/>
            <a:ext cx="95726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8760"/>
            <a:ext cx="11725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1115"/>
            <a:ext cx="11706225" cy="3330699"/>
            <a:chOff x="263352" y="1341115"/>
            <a:chExt cx="11706225" cy="3330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1115"/>
              <a:ext cx="11706225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05064"/>
              <a:ext cx="7762875" cy="666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2277045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12920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501317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12796" y="5057136"/>
            <a:ext cx="23754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2025-08-18T08:18:56Z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