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2996952"/>
            <a:ext cx="42672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80728"/>
            <a:ext cx="116300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98092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8891" y="298092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8660" y="2980928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1120"/>
            <a:ext cx="11487347" cy="511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86036"/>
            <a:ext cx="115919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340768"/>
            <a:ext cx="11601450" cy="4824536"/>
            <a:chOff x="295275" y="1340768"/>
            <a:chExt cx="11601450" cy="4824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40768"/>
              <a:ext cx="11572875" cy="1514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3060154"/>
              <a:ext cx="11601450" cy="3105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77652"/>
            <a:ext cx="116205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138616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672" y="5022362"/>
            <a:ext cx="11953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672" y="5924801"/>
            <a:ext cx="116179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28886"/>
            <a:ext cx="1156335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25" y="1303063"/>
            <a:ext cx="116863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25" y="2199877"/>
            <a:ext cx="116863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25" y="3026354"/>
            <a:ext cx="116863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25" y="3993507"/>
            <a:ext cx="116863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325" y="4890321"/>
            <a:ext cx="116863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25" y="5760758"/>
            <a:ext cx="116863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032" y="1268016"/>
            <a:ext cx="11535880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032" y="2173623"/>
            <a:ext cx="11535880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032" y="3096815"/>
            <a:ext cx="11535880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13" y="1322970"/>
            <a:ext cx="11453327" cy="5218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2204864"/>
            <a:ext cx="11610975" cy="4200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84232" y="4941168"/>
            <a:ext cx="1368152" cy="444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8760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1268760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132856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73733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60" y="1266453"/>
            <a:ext cx="72009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64" y="2780928"/>
            <a:ext cx="8860968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87" y="1362377"/>
            <a:ext cx="11450661" cy="5213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084412"/>
            <a:ext cx="115062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1368152" cy="444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026541"/>
            <a:ext cx="1368152" cy="444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8514"/>
            <a:ext cx="116300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3553"/>
            <a:ext cx="115728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268760"/>
            <a:ext cx="103346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0916" y="1316032"/>
            <a:ext cx="10253842" cy="5385864"/>
            <a:chOff x="338137" y="836712"/>
            <a:chExt cx="11515725" cy="60486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532334"/>
              <a:ext cx="11515725" cy="5353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088" y="836712"/>
              <a:ext cx="289560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82275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924944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3861048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10391" y="4737056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2238" y="5587530"/>
            <a:ext cx="554624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`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06896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6111" y="306896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5203" y="306896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86104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0733"/>
            <a:ext cx="11649075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211283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1" y="2112838"/>
            <a:ext cx="13620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65240" y="2112838"/>
            <a:ext cx="13620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</Words>
  <Application>Microsoft Office PowerPoint</Application>
  <PresentationFormat>宽屏</PresentationFormat>
  <Paragraphs>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2025-08-18T09:15:50Z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