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8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974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06434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0" y="2924944"/>
            <a:ext cx="861060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873" y="3874857"/>
            <a:ext cx="11284759" cy="5601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168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34888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05855"/>
            <a:ext cx="1156335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29309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682581" y="426339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284984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303912" y="321297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998344" y="321297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429000"/>
            <a:ext cx="49685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760296" y="342900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8623" y="1426468"/>
            <a:ext cx="11630025" cy="2506588"/>
            <a:chOff x="335360" y="1340768"/>
            <a:chExt cx="11630025" cy="25065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630025" cy="638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17190" y="2132856"/>
              <a:ext cx="10839450" cy="17145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487488" y="321297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090988" y="321297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984432" y="321297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1628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87488" y="2276872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286275" y="231078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68549"/>
            <a:ext cx="11287973" cy="515144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17090" y="1903477"/>
            <a:ext cx="11639550" cy="4611970"/>
            <a:chOff x="217090" y="1903477"/>
            <a:chExt cx="11639550" cy="461197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7090" y="1903477"/>
              <a:ext cx="11639550" cy="38100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3432" y="5877272"/>
              <a:ext cx="6238875" cy="6381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343472" y="2924944"/>
            <a:ext cx="29523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487488" y="5805264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90512" y="1138783"/>
            <a:ext cx="11610975" cy="4306441"/>
            <a:chOff x="290512" y="1138783"/>
            <a:chExt cx="11610975" cy="43064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1560959"/>
              <a:ext cx="8562975" cy="16954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92344" y="1138783"/>
              <a:ext cx="2619375" cy="24384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90512" y="3721199"/>
              <a:ext cx="11610975" cy="172402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2351584" y="1560959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127448" y="4755877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68177"/>
            <a:ext cx="11601450" cy="162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1368177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085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4871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342900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87488" y="4473688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5782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571972"/>
            <a:ext cx="11068050" cy="430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27687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416480" y="230584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15480" y="3284984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72041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3356992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768408" y="3352816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43472" y="4426064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841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006" y="1496938"/>
            <a:ext cx="1167765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433042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190039" y="244981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8172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91022"/>
            <a:ext cx="1158240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2400278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688288" y="239913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1162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41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68760"/>
            <a:ext cx="11630025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060848"/>
            <a:ext cx="28083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663952" y="299695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213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1484784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720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512" y="1384523"/>
            <a:ext cx="1161097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1376915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791744" y="407707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075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31565"/>
            <a:ext cx="1168717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1268760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968208" y="3153160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725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76362"/>
            <a:ext cx="1165860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12016" y="2132856"/>
            <a:ext cx="32963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655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912" y="1371801"/>
            <a:ext cx="11345720" cy="54503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2121743"/>
            <a:ext cx="11582400" cy="46196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496" y="5085184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2286223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863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204864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282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68760"/>
            <a:ext cx="1161097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221088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0047"/>
            <a:ext cx="1159192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355627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07393"/>
            <a:ext cx="1150620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71489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1475" y="1340768"/>
            <a:ext cx="11484174" cy="4536504"/>
            <a:chOff x="371475" y="1340768"/>
            <a:chExt cx="11484174" cy="45365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475" y="1340768"/>
              <a:ext cx="11449050" cy="1647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3295997"/>
              <a:ext cx="10944225" cy="25812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04512" y="4221088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3619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51784" y="2204864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032104" y="3150518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1412776"/>
            <a:ext cx="30963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079776" y="3356992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2</Words>
  <Application>Microsoft Office PowerPoint</Application>
  <PresentationFormat>宽屏</PresentationFormat>
  <Paragraphs>2</Paragraphs>
  <Slides>31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2025-08-18T09:21:33Z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