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6612" y="3171825"/>
            <a:ext cx="543877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652587"/>
            <a:ext cx="97536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652587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550835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685925"/>
            <a:ext cx="99155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685925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58417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93288" cy="55286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5703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633537"/>
            <a:ext cx="107442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08720"/>
            <a:ext cx="118681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605087"/>
            <a:ext cx="1183005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19572"/>
            <a:ext cx="118300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228725"/>
            <a:ext cx="118014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3950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33811"/>
            <a:ext cx="10106025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2504" y="2224286"/>
            <a:ext cx="1190625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986" y="2844255"/>
            <a:ext cx="1219200" cy="76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3512" y="2944209"/>
            <a:ext cx="2705100" cy="714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7892" y="3739731"/>
            <a:ext cx="11553825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82055"/>
            <a:ext cx="117252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181225"/>
            <a:ext cx="117824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81472"/>
            <a:ext cx="118300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147797" cy="50557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431" y="6309320"/>
            <a:ext cx="962025" cy="40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53480"/>
            <a:ext cx="118014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1334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128837"/>
            <a:ext cx="111252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157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96372" t="39136" r="1187" b="36839"/>
          <a:stretch/>
        </p:blipFill>
        <p:spPr>
          <a:xfrm>
            <a:off x="11769368" y="2071144"/>
            <a:ext cx="288032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54410"/>
            <a:ext cx="117348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5441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33537"/>
            <a:ext cx="116967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138362"/>
            <a:ext cx="112014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82638"/>
            <a:ext cx="117919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10630"/>
            <a:ext cx="117824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293096"/>
            <a:ext cx="11233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230645"/>
            <a:ext cx="11233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2133600"/>
            <a:ext cx="118967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068960"/>
            <a:ext cx="11233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06509"/>
            <a:ext cx="11233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95500"/>
            <a:ext cx="116300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14239"/>
            <a:ext cx="118586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19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01105"/>
            <a:ext cx="117157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60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76400"/>
            <a:ext cx="1163955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23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24075"/>
            <a:ext cx="117729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9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59743"/>
            <a:ext cx="117824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21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243012"/>
            <a:ext cx="118586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28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6026"/>
            <a:ext cx="117443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6021288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21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4885"/>
            <a:ext cx="116967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12776"/>
            <a:ext cx="1181100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071517"/>
            <a:ext cx="11229975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1437043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742" y="5083069"/>
            <a:ext cx="116427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8742" y="5997469"/>
            <a:ext cx="116427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89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00200"/>
            <a:ext cx="117538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5" y="3567900"/>
            <a:ext cx="111335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4528599"/>
            <a:ext cx="111335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37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2066925"/>
            <a:ext cx="119443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002506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48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07579"/>
            <a:ext cx="116014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48409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81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590800"/>
            <a:ext cx="110109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33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96330"/>
            <a:ext cx="118395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61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533650"/>
            <a:ext cx="1088707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25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6521"/>
            <a:ext cx="117633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57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09775"/>
            <a:ext cx="111061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2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35571"/>
            <a:ext cx="116967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556792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235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31168"/>
            <a:ext cx="116967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16310"/>
            <a:ext cx="117348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62112"/>
            <a:ext cx="107632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66211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6036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57400"/>
            <a:ext cx="115157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03870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94852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652587"/>
            <a:ext cx="98202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67373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56040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2025-08-18T08:26:42Z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