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3143250"/>
            <a:ext cx="70961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771456"/>
            <a:ext cx="2592288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3771455"/>
            <a:ext cx="2808312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365943"/>
            <a:ext cx="2952328" cy="59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2365943"/>
            <a:ext cx="2952328" cy="59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20888"/>
            <a:ext cx="2376264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9724" y="2420888"/>
            <a:ext cx="2376264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9716" y="2428900"/>
            <a:ext cx="1642837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2428900"/>
            <a:ext cx="1642837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30796"/>
            <a:ext cx="115062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268760"/>
            <a:ext cx="11553825" cy="5472608"/>
            <a:chOff x="319087" y="1268760"/>
            <a:chExt cx="11553825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52612" y="1268760"/>
              <a:ext cx="8486775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087" y="3950543"/>
              <a:ext cx="11553825" cy="2790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536160" y="5999973"/>
            <a:ext cx="2880320" cy="650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6795"/>
            <a:ext cx="115728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348880"/>
            <a:ext cx="1656184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4509120"/>
            <a:ext cx="1656184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16360"/>
            <a:ext cx="11582400" cy="3984848"/>
            <a:chOff x="304800" y="1316360"/>
            <a:chExt cx="11582400" cy="39848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562" y="1316360"/>
              <a:ext cx="11572875" cy="1752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3481933"/>
              <a:ext cx="11582400" cy="1819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176120" y="1325488"/>
            <a:ext cx="2448272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4581128"/>
            <a:ext cx="2448272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80703"/>
            <a:ext cx="115824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80703"/>
            <a:ext cx="2304256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612052"/>
            <a:ext cx="2304256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8432" y="2413768"/>
            <a:ext cx="1296144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3501008"/>
            <a:ext cx="1872208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5589240"/>
            <a:ext cx="2304256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4651"/>
            <a:ext cx="1163002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318425"/>
            <a:ext cx="1296144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09278"/>
            <a:ext cx="115728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268760"/>
            <a:ext cx="11439525" cy="2808312"/>
            <a:chOff x="376237" y="1268760"/>
            <a:chExt cx="11439525" cy="28083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268760"/>
              <a:ext cx="11439525" cy="1866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515097"/>
              <a:ext cx="7419975" cy="561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22412"/>
            <a:ext cx="113728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864096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31722"/>
            <a:ext cx="864096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83515"/>
            <a:ext cx="864096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221" y="1268760"/>
            <a:ext cx="102012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0200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864096" cy="550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87706"/>
            <a:ext cx="864096" cy="550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014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792088" cy="550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96499"/>
            <a:ext cx="792088" cy="550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565876"/>
            <a:ext cx="792088" cy="550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81658"/>
            <a:ext cx="116109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281658"/>
            <a:ext cx="2376264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3518071"/>
            <a:ext cx="2376264" cy="59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84549" cy="547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412776"/>
            <a:ext cx="11475640" cy="4824536"/>
            <a:chOff x="335360" y="1340768"/>
            <a:chExt cx="11475640" cy="4824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791825" cy="2647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4441279"/>
              <a:ext cx="11430000" cy="17240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655840" y="4437112"/>
            <a:ext cx="792088" cy="550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1944" y="5589240"/>
            <a:ext cx="1008112" cy="550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268760"/>
            <a:ext cx="1296144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4670720"/>
            <a:ext cx="1728192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589399"/>
            <a:ext cx="3240360" cy="59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9687"/>
            <a:ext cx="116490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90815"/>
            <a:ext cx="1800200" cy="59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717032"/>
            <a:ext cx="2664296" cy="59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318066"/>
            <a:ext cx="1872208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501008"/>
            <a:ext cx="2304256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429000"/>
            <a:ext cx="1512168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554231"/>
            <a:ext cx="2088232" cy="59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3207" y="1340768"/>
            <a:ext cx="11401425" cy="4104456"/>
            <a:chOff x="383207" y="1340768"/>
            <a:chExt cx="11401425" cy="41044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3207" y="1340768"/>
              <a:ext cx="11401425" cy="666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8482" y="2025749"/>
              <a:ext cx="11106150" cy="34194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83484" y="2204864"/>
            <a:ext cx="1952675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7" y="3356992"/>
            <a:ext cx="1656184" cy="53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