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8"/>
  </p:notesMasterIdLst>
  <p:handoutMasterIdLst>
    <p:handoutMasterId r:id="rId49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60" r:id="rId33"/>
    <p:sldId id="361" r:id="rId34"/>
    <p:sldId id="362" r:id="rId35"/>
    <p:sldId id="363" r:id="rId36"/>
    <p:sldId id="364" r:id="rId37"/>
    <p:sldId id="365" r:id="rId38"/>
    <p:sldId id="366" r:id="rId39"/>
    <p:sldId id="367" r:id="rId40"/>
    <p:sldId id="368" r:id="rId41"/>
    <p:sldId id="369" r:id="rId42"/>
    <p:sldId id="370" r:id="rId43"/>
    <p:sldId id="371" r:id="rId44"/>
    <p:sldId id="354" r:id="rId45"/>
    <p:sldId id="355" r:id="rId46"/>
    <p:sldId id="356" r:id="rId47"/>
  </p:sldIdLst>
  <p:sldSz cx="12192000" cy="6858000"/>
  <p:notesSz cx="6858000" cy="9144000"/>
  <p:custDataLst>
    <p:tags r:id="rId5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62325" y="3133725"/>
            <a:ext cx="5467350" cy="590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312118"/>
            <a:ext cx="11572875" cy="5429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1312118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2203369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9416" y="3129344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39416" y="5039167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28296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472530"/>
            <a:ext cx="11591925" cy="4476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1496797"/>
            <a:ext cx="9361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400" y="3371895"/>
            <a:ext cx="9361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5400" y="5223844"/>
            <a:ext cx="9361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8106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491580"/>
            <a:ext cx="11620500" cy="4457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3432398"/>
            <a:ext cx="9361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12562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2950" y="2571750"/>
            <a:ext cx="10706100" cy="1714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01230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568921"/>
            <a:ext cx="11706225" cy="4524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3429000"/>
            <a:ext cx="9361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21741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" y="1355948"/>
            <a:ext cx="11782425" cy="4305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2276872"/>
            <a:ext cx="9361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1307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844824"/>
            <a:ext cx="10772775" cy="695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8750" y="2796133"/>
            <a:ext cx="10887075" cy="2505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27110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737" y="1505297"/>
            <a:ext cx="11820525" cy="437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9341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2095500"/>
            <a:ext cx="11753850" cy="2667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0851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349077"/>
            <a:ext cx="11639550" cy="5248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57822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340768"/>
            <a:ext cx="11525250" cy="857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4138" y="2276872"/>
            <a:ext cx="7886700" cy="6477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3375" y="3212976"/>
            <a:ext cx="11715750" cy="2552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62" y="1238250"/>
            <a:ext cx="11801475" cy="4381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20412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310977"/>
            <a:ext cx="11715750" cy="5286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8410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1287735"/>
            <a:ext cx="11763375" cy="5381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81727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637" y="1448147"/>
            <a:ext cx="11896725" cy="4429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4221088"/>
            <a:ext cx="9361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11629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220450" cy="5286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74149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715750" cy="5257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2276872"/>
            <a:ext cx="9361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21381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493862"/>
            <a:ext cx="11668125" cy="4743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3577555"/>
            <a:ext cx="9361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2077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62" y="1601688"/>
            <a:ext cx="11191875" cy="441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0758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450429"/>
            <a:ext cx="11553825" cy="4714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3573016"/>
            <a:ext cx="9361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72531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25835"/>
            <a:ext cx="11782425" cy="5343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2276872"/>
            <a:ext cx="9361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65508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6825"/>
            <a:ext cx="11696700" cy="5591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0764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637" y="1673696"/>
            <a:ext cx="11896725" cy="4419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5431091"/>
            <a:ext cx="43924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86393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450" y="1399753"/>
            <a:ext cx="11849100" cy="4981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3981914"/>
            <a:ext cx="1139715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3392" y="4820302"/>
            <a:ext cx="1139715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3392" y="5669258"/>
            <a:ext cx="1139715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28262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2247900"/>
            <a:ext cx="11744325" cy="2362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36647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" y="1266403"/>
            <a:ext cx="11811000" cy="5114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48185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776412"/>
            <a:ext cx="11706225" cy="3305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12802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975" y="1709737"/>
            <a:ext cx="11830050" cy="3438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60053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11186466" cy="55841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94780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2162175"/>
            <a:ext cx="11772900" cy="2533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22585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737" y="1606252"/>
            <a:ext cx="11820525" cy="4991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39203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844824"/>
            <a:ext cx="11620500" cy="1704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336" y="3732262"/>
            <a:ext cx="10001250" cy="704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48709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737" y="1262062"/>
            <a:ext cx="11820525" cy="433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99791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975" y="1500336"/>
            <a:ext cx="11830050" cy="4953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2579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685925"/>
            <a:ext cx="11715750" cy="3486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1719207"/>
            <a:ext cx="62646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048328" y="3501008"/>
            <a:ext cx="17942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44472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875" y="1352550"/>
            <a:ext cx="11906250" cy="4152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2216439"/>
            <a:ext cx="1051316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3906343"/>
            <a:ext cx="10849669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9416" y="4728146"/>
            <a:ext cx="10849669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30106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162" y="1419572"/>
            <a:ext cx="11877675" cy="4457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3429000"/>
            <a:ext cx="1058517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4293096"/>
            <a:ext cx="1105140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1424" y="5142054"/>
            <a:ext cx="1058517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86649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8203" y="1285884"/>
            <a:ext cx="10380365" cy="531146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40416" y="2996952"/>
            <a:ext cx="9361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46926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601450" cy="4972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204864"/>
            <a:ext cx="9361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9393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11649075" cy="5019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348880"/>
            <a:ext cx="9361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83801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46378"/>
            <a:ext cx="10585176" cy="54949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90353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62" y="1314450"/>
            <a:ext cx="11801475" cy="4229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25780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637" y="1482427"/>
            <a:ext cx="11896725" cy="5114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5923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1719262"/>
            <a:ext cx="11763375" cy="3419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27316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125" y="1354410"/>
            <a:ext cx="10953750" cy="5314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1378677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71464" y="3172753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71464" y="5085184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0622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0</Words>
  <Application>Microsoft Office PowerPoint</Application>
  <PresentationFormat>宽屏</PresentationFormat>
  <Paragraphs>0</Paragraphs>
  <Slides>46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46</vt:i4>
      </vt:variant>
    </vt:vector>
  </HeadingPairs>
  <TitlesOfParts>
    <vt:vector size="5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70</cp:revision>
  <dcterms:created xsi:type="dcterms:W3CDTF">2015-09-16T06:44:00Z</dcterms:created>
  <dcterms:modified xsi:type="dcterms:W3CDTF">2025-08-18T09:22:13Z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