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3138487"/>
            <a:ext cx="42672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2138362"/>
            <a:ext cx="1194435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996952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590" y="3957650"/>
            <a:ext cx="22790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200275"/>
            <a:ext cx="1176337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068960"/>
            <a:ext cx="4896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744" y="1243745"/>
            <a:ext cx="10841856" cy="556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66428"/>
            <a:ext cx="116205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3470"/>
            <a:ext cx="116871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62075"/>
            <a:ext cx="116967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790700"/>
            <a:ext cx="117919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4028684"/>
            <a:ext cx="11928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885211"/>
            <a:ext cx="11928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5741738"/>
            <a:ext cx="11928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84784"/>
            <a:ext cx="118586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484784"/>
            <a:ext cx="11665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334747"/>
            <a:ext cx="11665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187268"/>
            <a:ext cx="11665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043795"/>
            <a:ext cx="11665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911896"/>
            <a:ext cx="11665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5745274"/>
            <a:ext cx="11665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781175"/>
            <a:ext cx="118300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791960"/>
            <a:ext cx="11665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641923"/>
            <a:ext cx="11665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494444"/>
            <a:ext cx="11665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350971"/>
            <a:ext cx="11665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7467600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814512"/>
            <a:ext cx="118205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815110"/>
            <a:ext cx="11665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602187"/>
            <a:ext cx="11665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528162"/>
            <a:ext cx="11665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3109912"/>
            <a:ext cx="119824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314155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9056" y="4096656"/>
            <a:ext cx="159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27728" y="4096656"/>
            <a:ext cx="21248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74836" y="5890732"/>
            <a:ext cx="21248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595562"/>
            <a:ext cx="11144250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526716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88840"/>
            <a:ext cx="1173480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667324"/>
            <a:ext cx="9877425" cy="81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2924944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44721" y="3735171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09737"/>
            <a:ext cx="116681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738091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4398" y="2606192"/>
            <a:ext cx="17000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15405"/>
            <a:ext cx="111347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564904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3138487"/>
            <a:ext cx="119634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243012"/>
            <a:ext cx="110871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9442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1199"/>
          <a:stretch/>
        </p:blipFill>
        <p:spPr>
          <a:xfrm>
            <a:off x="191344" y="2132856"/>
            <a:ext cx="11867009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102250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3907901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062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195512"/>
            <a:ext cx="1176337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02250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387317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38411"/>
            <a:ext cx="118681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57387"/>
            <a:ext cx="1124902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39178"/>
            <a:ext cx="9577064" cy="550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76350"/>
            <a:ext cx="117729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106243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26983" y="3974344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5068" y="4877171"/>
            <a:ext cx="66475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752600"/>
            <a:ext cx="118967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573016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2025-08-18T08:23:30Z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