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2708920"/>
            <a:ext cx="71437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6964"/>
            <a:ext cx="10585176" cy="55506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1" y="537321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28775"/>
            <a:ext cx="117633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56490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05025"/>
            <a:ext cx="116871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12776"/>
            <a:ext cx="117443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21297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647825"/>
            <a:ext cx="119538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9" y="44371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86332"/>
            <a:ext cx="10153128" cy="5527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5085184"/>
            <a:ext cx="31683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35571"/>
            <a:ext cx="118110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435571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3646" y="4468137"/>
            <a:ext cx="19989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10630"/>
            <a:ext cx="117348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510630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4323278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40904"/>
            <a:ext cx="117348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437112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49288"/>
            <a:ext cx="116776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461634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4379" y="5153956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33289"/>
            <a:ext cx="117729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420888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6805" y="4168665"/>
            <a:ext cx="15048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59557"/>
            <a:ext cx="11782425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814" y="5877272"/>
            <a:ext cx="45910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38300"/>
            <a:ext cx="117919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73016"/>
            <a:ext cx="11869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2025-08-18T09:07:28Z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