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55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7" r:id="rId35"/>
    <p:sldId id="35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3119437"/>
            <a:ext cx="9001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04987"/>
            <a:ext cx="117157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2045" y="357301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222679"/>
            <a:ext cx="620077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429000"/>
            <a:ext cx="41537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6033" y="4135055"/>
            <a:ext cx="20816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33550"/>
            <a:ext cx="116776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6773" y="4365104"/>
            <a:ext cx="6379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71700"/>
            <a:ext cx="118491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140968"/>
            <a:ext cx="79928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5074" y="4009069"/>
            <a:ext cx="26286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40768"/>
            <a:ext cx="120110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52650"/>
            <a:ext cx="117729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319212"/>
            <a:ext cx="120205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975"/>
            <a:ext cx="117157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43125"/>
            <a:ext cx="117824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00162"/>
            <a:ext cx="118300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53505"/>
            <a:ext cx="11887200" cy="429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9696" y="5180342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42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214562"/>
            <a:ext cx="118586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8737"/>
            <a:ext cx="117157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03251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81175"/>
            <a:ext cx="117824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47775"/>
            <a:ext cx="11811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00275"/>
            <a:ext cx="109632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33500"/>
            <a:ext cx="117729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33500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7936"/>
            <a:ext cx="119062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266825"/>
            <a:ext cx="119348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266825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9061" y="484340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38994"/>
            <a:ext cx="118776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140968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009112" cy="6968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98623"/>
            <a:ext cx="11194232" cy="488736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82728" y="1898623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76512"/>
            <a:ext cx="1179195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5214" y="3479418"/>
            <a:ext cx="25730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196"/>
            <a:ext cx="11320958" cy="53101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287196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395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76462"/>
            <a:ext cx="117824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8680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88" y="1296119"/>
            <a:ext cx="12011025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86029" y="5013176"/>
            <a:ext cx="24821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759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2776"/>
            <a:ext cx="11801475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412776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5349" y="3172128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4941168"/>
            <a:ext cx="2863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41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86272"/>
            <a:ext cx="118205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5826" y="1686272"/>
            <a:ext cx="18843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7916" y="5135528"/>
            <a:ext cx="2531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81225"/>
            <a:ext cx="1179195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4894" y="2181225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8986" y="392900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3460"/>
            <a:ext cx="117633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426994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20222" y="511489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04987"/>
            <a:ext cx="116967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83971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6607" y="355276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586037"/>
            <a:ext cx="117062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0100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38312"/>
            <a:ext cx="117824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2546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