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5" r:id="rId3"/>
    <p:sldId id="324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3105150"/>
            <a:ext cx="72675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05025"/>
            <a:ext cx="117348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419944"/>
            <a:ext cx="119348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395180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4267" y="3274856"/>
            <a:ext cx="18734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3133" y="4999484"/>
            <a:ext cx="57793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19361"/>
            <a:ext cx="118014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88554"/>
            <a:ext cx="117157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71715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95450"/>
            <a:ext cx="118014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0582" y="4315241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33487"/>
            <a:ext cx="117062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4795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19046" y="294943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9846"/>
            <a:ext cx="116871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92721"/>
            <a:ext cx="117348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77652"/>
            <a:ext cx="118300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16832"/>
            <a:ext cx="118395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011990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5378" y="3794490"/>
            <a:ext cx="24303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49005" y="4616292"/>
            <a:ext cx="17514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57350"/>
            <a:ext cx="118586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63435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8080" y="4365104"/>
            <a:ext cx="2400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574254"/>
            <a:ext cx="119634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64745" y="2576479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66770" y="4365104"/>
            <a:ext cx="21251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81162"/>
            <a:ext cx="116776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762187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0592" y="3573016"/>
            <a:ext cx="3642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595562"/>
            <a:ext cx="1183005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66006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76400"/>
            <a:ext cx="118014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437112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24347"/>
            <a:ext cx="118395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356992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2025-08-18T08:55:58Z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