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5" r:id="rId2"/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958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20536" y="2636912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3068960"/>
            <a:ext cx="72199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7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395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564904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2534" y="3606629"/>
            <a:ext cx="40593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4807" y="5516452"/>
            <a:ext cx="40593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40768"/>
            <a:ext cx="119443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276872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0609" y="3225996"/>
            <a:ext cx="20650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8483" y="5112670"/>
            <a:ext cx="53195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5112670"/>
            <a:ext cx="16785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110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501105"/>
            <a:ext cx="119253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14" y="1268760"/>
            <a:ext cx="11542018" cy="54829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41277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2304027"/>
            <a:ext cx="17107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5463" y="5973202"/>
            <a:ext cx="15161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82613"/>
            <a:ext cx="118205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05092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19" y="4353529"/>
            <a:ext cx="20668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07" y="3187030"/>
            <a:ext cx="118872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328498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1188" y="328498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8054" y="4280407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579587"/>
            <a:ext cx="119157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579587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1901" y="4554282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4012"/>
            <a:ext cx="117157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00522"/>
            <a:ext cx="118491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50218"/>
            <a:ext cx="118872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5085184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81472"/>
            <a:ext cx="117824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36154"/>
            <a:ext cx="118967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21643"/>
            <a:ext cx="118872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38300"/>
            <a:ext cx="118014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429" y="5297388"/>
            <a:ext cx="1110615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109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0581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7809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34213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590675"/>
            <a:ext cx="100107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7008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57590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590675"/>
            <a:ext cx="99631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70080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4948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62100"/>
            <a:ext cx="118014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6210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297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9049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637" y="2152650"/>
            <a:ext cx="656272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73" y="1436216"/>
            <a:ext cx="11479251" cy="5305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52562"/>
            <a:ext cx="117633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700808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2904" y="3645355"/>
            <a:ext cx="2361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1609725"/>
            <a:ext cx="117729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607741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581150"/>
            <a:ext cx="119253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62745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8876" y="3629871"/>
            <a:ext cx="14529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24125"/>
            <a:ext cx="1162050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595465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2829" y="357931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590675"/>
            <a:ext cx="119443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590675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5400" y="3616244"/>
            <a:ext cx="232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68760"/>
            <a:ext cx="11757198" cy="55005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508518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62087"/>
            <a:ext cx="117252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717032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47961"/>
            <a:ext cx="117443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780928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4277" y="4771774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366962"/>
            <a:ext cx="118014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660062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932062"/>
            <a:ext cx="12049125" cy="263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12382"/>
            <a:ext cx="5562600" cy="704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9616" y="3873639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2025-08-18T09:10:44Z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