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0" y="2569845"/>
            <a:ext cx="266700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5" y="3780155"/>
            <a:ext cx="40957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1290320"/>
            <a:ext cx="90487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0704" y="2022762"/>
            <a:ext cx="46387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7970" y="1109345"/>
            <a:ext cx="91154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5360" y="2041235"/>
            <a:ext cx="40846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225" y="1252220"/>
            <a:ext cx="8591550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070" y="815340"/>
            <a:ext cx="903922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755" y="2328545"/>
            <a:ext cx="8524875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49942" y="5994399"/>
            <a:ext cx="40846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620" y="942975"/>
            <a:ext cx="8620125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7750" y="764540"/>
            <a:ext cx="7642860" cy="60471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60414" y="6465454"/>
            <a:ext cx="380750" cy="323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1676400"/>
            <a:ext cx="858202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872490"/>
            <a:ext cx="8991600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77650" y="5283199"/>
            <a:ext cx="40846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1619250"/>
            <a:ext cx="858202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923925"/>
            <a:ext cx="899160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0995" y="2538095"/>
            <a:ext cx="6429375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0" y="1014095"/>
            <a:ext cx="86106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6269" y="3158835"/>
            <a:ext cx="8776604" cy="297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0" y="1295400"/>
            <a:ext cx="86106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925195"/>
            <a:ext cx="85629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64051" y="3814617"/>
            <a:ext cx="8434858" cy="2660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3630" y="765175"/>
            <a:ext cx="7920990" cy="2218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3405" y="3218180"/>
            <a:ext cx="7160895" cy="356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1058545"/>
            <a:ext cx="82581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3287" y="2512289"/>
            <a:ext cx="8360968" cy="3962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265" y="967740"/>
            <a:ext cx="83153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8631" y="2373743"/>
            <a:ext cx="8388677" cy="4064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7070" y="1647825"/>
            <a:ext cx="827722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900" y="1280795"/>
            <a:ext cx="76962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8014" y="2050471"/>
            <a:ext cx="759435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7178" y="2770908"/>
            <a:ext cx="673536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5613" y="3519053"/>
            <a:ext cx="1138131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7177" y="4248725"/>
            <a:ext cx="74003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71686" y="4996873"/>
            <a:ext cx="6199659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900" y="2295525"/>
            <a:ext cx="769620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4886" y="3121889"/>
            <a:ext cx="7594349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9350" y="3832860"/>
            <a:ext cx="6604635" cy="493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311910"/>
            <a:ext cx="116586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0959" y="3223490"/>
            <a:ext cx="1285914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4667" y="3916217"/>
            <a:ext cx="1729259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9031" y="4618180"/>
            <a:ext cx="1729259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2522" y="6003634"/>
            <a:ext cx="2228023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781175"/>
            <a:ext cx="116586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25068" y="2447636"/>
            <a:ext cx="1793914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4159" y="3851563"/>
            <a:ext cx="1793914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2442845"/>
            <a:ext cx="1106805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1061085"/>
            <a:ext cx="10146030" cy="57207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8923" y="3842326"/>
            <a:ext cx="40846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590" y="1230630"/>
            <a:ext cx="11142345" cy="18878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740" y="3282315"/>
            <a:ext cx="7197090" cy="354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39251" y="3269671"/>
            <a:ext cx="40846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1557020"/>
            <a:ext cx="90297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9941" y="4692071"/>
            <a:ext cx="40846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1638300"/>
            <a:ext cx="866775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2025-06-11T03:32:17Z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