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6550" y="2528570"/>
            <a:ext cx="6438900" cy="1800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670" y="2019300"/>
            <a:ext cx="8582025" cy="281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070" y="1023620"/>
            <a:ext cx="903922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59177" y="1754908"/>
            <a:ext cx="418587" cy="452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1495425"/>
            <a:ext cx="899160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14595" y="1468581"/>
            <a:ext cx="418587" cy="452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120" y="2028825"/>
            <a:ext cx="7477125" cy="2800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495" y="770890"/>
            <a:ext cx="909637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6120" y="1557020"/>
            <a:ext cx="8667750" cy="529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3075" y="906145"/>
            <a:ext cx="8705850" cy="5762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7045" y="956945"/>
            <a:ext cx="867727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55977" y="951345"/>
            <a:ext cx="418587" cy="452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2575" y="953770"/>
            <a:ext cx="908685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03759" y="5966690"/>
            <a:ext cx="418587" cy="452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45" y="2000250"/>
            <a:ext cx="8601075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675" y="754380"/>
            <a:ext cx="9010650" cy="2047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8825" y="2924810"/>
            <a:ext cx="8134350" cy="3371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14595" y="1542472"/>
            <a:ext cx="418587" cy="452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34770"/>
            <a:ext cx="115633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77212" y="4359563"/>
            <a:ext cx="3050061" cy="452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070" y="1118870"/>
            <a:ext cx="903922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40704" y="4008581"/>
            <a:ext cx="418587" cy="452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7710" y="777875"/>
            <a:ext cx="8049260" cy="586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1356995"/>
            <a:ext cx="8991600" cy="4143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020" y="1571625"/>
            <a:ext cx="8315325" cy="371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345" y="1395095"/>
            <a:ext cx="844867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84122" y="2105890"/>
            <a:ext cx="7926860" cy="19026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0304" y="4839854"/>
            <a:ext cx="7926860" cy="452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8850" y="1885950"/>
            <a:ext cx="7734300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40777" y="1764144"/>
            <a:ext cx="7926860" cy="3722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3775" y="870585"/>
            <a:ext cx="7539990" cy="58305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84122" y="2105889"/>
            <a:ext cx="7926860" cy="46181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2950" y="793115"/>
            <a:ext cx="7985760" cy="5998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0395" y="1076325"/>
            <a:ext cx="841057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26739" y="3084943"/>
            <a:ext cx="8804315" cy="29741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1820" y="1499870"/>
            <a:ext cx="84677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91394" y="1505526"/>
            <a:ext cx="8776605" cy="4590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914525"/>
            <a:ext cx="1165860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4340" y="1893454"/>
            <a:ext cx="1424460" cy="452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1285" y="2512291"/>
            <a:ext cx="916460" cy="452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6268" y="3121891"/>
            <a:ext cx="1424460" cy="452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49577" y="4378037"/>
            <a:ext cx="1424460" cy="452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04925"/>
            <a:ext cx="116205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30013" y="1874981"/>
            <a:ext cx="1950932" cy="452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47545"/>
            <a:ext cx="1158240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76485" y="2521527"/>
            <a:ext cx="1714732" cy="452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195" y="1297940"/>
            <a:ext cx="1161097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55468" y="4922981"/>
            <a:ext cx="418587" cy="452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0" y="1680845"/>
            <a:ext cx="906780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31468" y="4535054"/>
            <a:ext cx="418587" cy="452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2795" y="2090420"/>
            <a:ext cx="8105775" cy="2676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6545" y="1023620"/>
            <a:ext cx="905827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85286" y="3241963"/>
            <a:ext cx="418587" cy="452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5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2025-06-10T07:37:23Z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