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695" y="1928495"/>
            <a:ext cx="8943975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495" y="1680845"/>
            <a:ext cx="9096375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2995" y="3112655"/>
            <a:ext cx="8924387" cy="2503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1724025"/>
            <a:ext cx="87058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5904" y="1450110"/>
            <a:ext cx="9321551" cy="3777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426210"/>
            <a:ext cx="90678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750" y="4437380"/>
            <a:ext cx="4886325" cy="133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14595" y="2253673"/>
            <a:ext cx="4915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890270"/>
            <a:ext cx="90487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77650" y="3149600"/>
            <a:ext cx="4915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982345"/>
            <a:ext cx="90297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7577" y="2410692"/>
            <a:ext cx="8896678" cy="4184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620" y="1066800"/>
            <a:ext cx="86201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5976" y="1062181"/>
            <a:ext cx="8989042" cy="4867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975995"/>
            <a:ext cx="90106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1541" y="3195781"/>
            <a:ext cx="9173768" cy="2927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699895"/>
            <a:ext cx="84010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7504" y="1736437"/>
            <a:ext cx="8989041" cy="3666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944245"/>
            <a:ext cx="8991600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328420"/>
            <a:ext cx="86868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55977" y="2087418"/>
            <a:ext cx="4915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245" y="855980"/>
            <a:ext cx="8428355" cy="586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54377" y="2835564"/>
            <a:ext cx="4915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853440"/>
            <a:ext cx="89725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2995" y="3011055"/>
            <a:ext cx="4915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195" y="1972945"/>
            <a:ext cx="856297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2440" y="3542030"/>
            <a:ext cx="8562975" cy="135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495" y="1304925"/>
            <a:ext cx="90963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7504" y="4331854"/>
            <a:ext cx="9062932" cy="1450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670" y="975995"/>
            <a:ext cx="85820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4376" y="951345"/>
            <a:ext cx="9183006" cy="5181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595" y="872490"/>
            <a:ext cx="9020175" cy="568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1395" y="2429164"/>
            <a:ext cx="9256896" cy="40732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2025-06-10T07:22:53Z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