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  <p:sldId id="324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3111500"/>
            <a:ext cx="501015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336675"/>
            <a:ext cx="8394700" cy="418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5285" y="2431471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603375"/>
            <a:ext cx="8420100" cy="365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8339" y="2643908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925" y="1619250"/>
            <a:ext cx="83121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7577" y="1563253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870075"/>
            <a:ext cx="8324850" cy="311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0703" y="2911762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622425"/>
            <a:ext cx="8324850" cy="361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3758" y="2782453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012825"/>
            <a:ext cx="8382000" cy="483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24266" y="5479471"/>
            <a:ext cx="3631951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300" y="1673225"/>
            <a:ext cx="7899400" cy="351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1066" y="2209798"/>
            <a:ext cx="7751369" cy="3350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836930"/>
            <a:ext cx="792480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84121" y="5285506"/>
            <a:ext cx="7917623" cy="1050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2120" y="773430"/>
            <a:ext cx="8382000" cy="464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1770" y="5476875"/>
            <a:ext cx="7372350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76485" y="4546598"/>
            <a:ext cx="7862206" cy="2131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419225"/>
            <a:ext cx="78486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7940" y="2366816"/>
            <a:ext cx="8185478" cy="3304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95325"/>
            <a:ext cx="823595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1628775"/>
            <a:ext cx="8331200" cy="514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94158" y="1563253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524000"/>
            <a:ext cx="792480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300" y="1416050"/>
            <a:ext cx="7899400" cy="402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1758" y="2357580"/>
            <a:ext cx="8130060" cy="3368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844550"/>
            <a:ext cx="8362950" cy="51689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0" y="1260475"/>
            <a:ext cx="7937500" cy="433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6413" y="1747981"/>
            <a:ext cx="8139296" cy="1909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625" y="984250"/>
            <a:ext cx="7778750" cy="48895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625475"/>
            <a:ext cx="788670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790" y="3739515"/>
            <a:ext cx="7886700" cy="227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96193" y="1609435"/>
            <a:ext cx="8287079" cy="19003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0" y="1504950"/>
            <a:ext cx="7937500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02593" y="2856344"/>
            <a:ext cx="8037697" cy="2888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835150"/>
            <a:ext cx="8362950" cy="318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7576" y="3530598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568450"/>
            <a:ext cx="8413750" cy="372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1394" y="1563253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160" y="1217930"/>
            <a:ext cx="83820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610" y="1808480"/>
            <a:ext cx="8083550" cy="368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2013" y="2976416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812925"/>
            <a:ext cx="8432800" cy="323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2231" y="2348344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584325"/>
            <a:ext cx="836295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3758" y="4795980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1790700"/>
            <a:ext cx="81153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276350"/>
            <a:ext cx="84137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6049" y="2884053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2025-06-09T08:03:49Z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