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570" y="3038475"/>
            <a:ext cx="63722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255" y="936625"/>
            <a:ext cx="7886700" cy="5763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5760" y="4867562"/>
            <a:ext cx="44540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872490"/>
            <a:ext cx="8991600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4523" y="914399"/>
            <a:ext cx="44540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245" y="2038350"/>
            <a:ext cx="852487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937895"/>
            <a:ext cx="901065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595120"/>
            <a:ext cx="86868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6741" y="1653308"/>
            <a:ext cx="44540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238250"/>
            <a:ext cx="90106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5287" y="5043053"/>
            <a:ext cx="44540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070" y="1543050"/>
            <a:ext cx="827722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280795"/>
            <a:ext cx="90297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2" y="2761672"/>
            <a:ext cx="44540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1979295"/>
            <a:ext cx="86201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4149090"/>
            <a:ext cx="78676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852170"/>
            <a:ext cx="9077325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1461770"/>
            <a:ext cx="116871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1323" y="3445163"/>
            <a:ext cx="269907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8924" y="4156363"/>
            <a:ext cx="136904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469" y="4858326"/>
            <a:ext cx="1923222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2019300"/>
            <a:ext cx="85629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1666875"/>
            <a:ext cx="85820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6341" y="3278907"/>
            <a:ext cx="8471804" cy="2032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945" y="2090420"/>
            <a:ext cx="79914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3068" y="2152071"/>
            <a:ext cx="8471804" cy="306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985520"/>
            <a:ext cx="8610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6341" y="2586179"/>
            <a:ext cx="8471804" cy="3482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1014095"/>
            <a:ext cx="79438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6050" y="1052943"/>
            <a:ext cx="8471804" cy="507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953770"/>
            <a:ext cx="901065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328420"/>
            <a:ext cx="843915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920" y="1362075"/>
            <a:ext cx="83915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95" y="2076450"/>
            <a:ext cx="83343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0086" y="3491343"/>
            <a:ext cx="8471804" cy="1459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920" y="1461770"/>
            <a:ext cx="83915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7105" y="2937162"/>
            <a:ext cx="8471804" cy="2660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66975"/>
            <a:ext cx="116395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34451" y="2475345"/>
            <a:ext cx="208947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2522" y="3177309"/>
            <a:ext cx="238504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595" y="981710"/>
            <a:ext cx="82581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0923" y="3075707"/>
            <a:ext cx="8471804" cy="3251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1757045"/>
            <a:ext cx="117062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5869" y="2456872"/>
            <a:ext cx="360424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724025"/>
            <a:ext cx="115919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7322" y="1727199"/>
            <a:ext cx="168307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9868" y="2447636"/>
            <a:ext cx="187704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9068" y="3131127"/>
            <a:ext cx="187704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3504" y="3833090"/>
            <a:ext cx="187704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37940" y="4571999"/>
            <a:ext cx="187704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055" y="1230630"/>
            <a:ext cx="10776585" cy="55429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5178" y="3639126"/>
            <a:ext cx="44540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1234440"/>
            <a:ext cx="117062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4004945"/>
            <a:ext cx="601027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5396" y="3325089"/>
            <a:ext cx="44540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892175"/>
            <a:ext cx="89344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7651" y="6216072"/>
            <a:ext cx="44540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838200"/>
            <a:ext cx="858202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2025-06-10T01:06:26Z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