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3061970"/>
            <a:ext cx="61817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023620"/>
            <a:ext cx="86677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038225"/>
            <a:ext cx="91344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2" y="5340923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057400"/>
            <a:ext cx="84963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006475"/>
            <a:ext cx="9134475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4" y="1923468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782320"/>
            <a:ext cx="897255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3069" y="6319978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953770"/>
            <a:ext cx="858202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1404620"/>
            <a:ext cx="90963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51" y="4962232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047875"/>
            <a:ext cx="73342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941070"/>
            <a:ext cx="90297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3068955"/>
            <a:ext cx="86487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9941" y="3835395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333500"/>
            <a:ext cx="863917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53820"/>
            <a:ext cx="116586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9068" y="4749796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2487" y="5479468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77900"/>
            <a:ext cx="90106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123" y="2477651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290320"/>
            <a:ext cx="79343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118995"/>
            <a:ext cx="83534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9469" y="3484413"/>
            <a:ext cx="8333258" cy="1475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763270"/>
            <a:ext cx="836295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614" y="2182086"/>
            <a:ext cx="8333258" cy="4606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899795"/>
            <a:ext cx="902970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943610"/>
            <a:ext cx="84867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04950"/>
            <a:ext cx="83820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162175"/>
            <a:ext cx="83534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3142" y="4075540"/>
            <a:ext cx="8333258" cy="1475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963295"/>
            <a:ext cx="83153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4815" y="2957940"/>
            <a:ext cx="8333258" cy="3627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304925"/>
            <a:ext cx="780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3069" y="1295395"/>
            <a:ext cx="8333258" cy="438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376045"/>
            <a:ext cx="11372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0631" y="2098959"/>
            <a:ext cx="2588241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2267" y="2089722"/>
            <a:ext cx="415842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7031" y="3502886"/>
            <a:ext cx="1664605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5649" y="4195613"/>
            <a:ext cx="1664605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5903" y="4925286"/>
            <a:ext cx="2699079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714500"/>
            <a:ext cx="117062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2465" y="2486660"/>
            <a:ext cx="111950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014" y="3179615"/>
            <a:ext cx="1803149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4377" y="2089723"/>
            <a:ext cx="2163370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0486" y="3502886"/>
            <a:ext cx="1045769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4523" y="4204850"/>
            <a:ext cx="186780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0996" y="4906814"/>
            <a:ext cx="186780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87780"/>
            <a:ext cx="116014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5396" y="3308923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966470"/>
            <a:ext cx="9058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6" y="1803396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1709420"/>
            <a:ext cx="86487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929640"/>
            <a:ext cx="90297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42" y="4528123"/>
            <a:ext cx="439577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2025-06-11T03:25:53Z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