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995" y="2182495"/>
            <a:ext cx="26193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3650615"/>
            <a:ext cx="42386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1547495"/>
            <a:ext cx="85629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595" y="1809750"/>
            <a:ext cx="902017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35" y="829310"/>
            <a:ext cx="7775575" cy="5737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2633" y="4627419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595120"/>
            <a:ext cx="9010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107" y="4664364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908050"/>
            <a:ext cx="8166735" cy="580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118870"/>
            <a:ext cx="9048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24" y="43041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1514475"/>
            <a:ext cx="85439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38200"/>
            <a:ext cx="90297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233" y="5421746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128395"/>
            <a:ext cx="84201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805815"/>
            <a:ext cx="89344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205355"/>
            <a:ext cx="85058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5288" y="3094182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95" y="2576195"/>
            <a:ext cx="627697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808990"/>
            <a:ext cx="8007985" cy="600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872490"/>
            <a:ext cx="86296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066800"/>
            <a:ext cx="87058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057275"/>
            <a:ext cx="87630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537970"/>
            <a:ext cx="87249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952500"/>
            <a:ext cx="786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0779" y="932872"/>
            <a:ext cx="8647294" cy="5107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15" y="820420"/>
            <a:ext cx="7439660" cy="5928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034" y="775855"/>
            <a:ext cx="8360966" cy="589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52170"/>
            <a:ext cx="85344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6270" y="3980874"/>
            <a:ext cx="8693475" cy="2475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52220"/>
            <a:ext cx="7924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3070" y="1274618"/>
            <a:ext cx="8481039" cy="4516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319530"/>
            <a:ext cx="116109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3580" y="3131127"/>
            <a:ext cx="131362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125" y="3805381"/>
            <a:ext cx="81485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9216" y="4433454"/>
            <a:ext cx="99034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962" y="5098472"/>
            <a:ext cx="99034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890395"/>
            <a:ext cx="116300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5470" y="1828800"/>
            <a:ext cx="1276675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834" y="2484581"/>
            <a:ext cx="109194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234" y="3158835"/>
            <a:ext cx="1091948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3434" y="3823854"/>
            <a:ext cx="1913984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0800"/>
            <a:ext cx="116205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8233" y="3916219"/>
            <a:ext cx="2052531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7869" y="5246255"/>
            <a:ext cx="2495876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604645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3871" y="3398982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2770"/>
            <a:ext cx="116014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5325" y="3121892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995170"/>
            <a:ext cx="91535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0634" y="4350328"/>
            <a:ext cx="504687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48995"/>
            <a:ext cx="8229600" cy="587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2025-06-10T08:00:54Z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