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0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2800350"/>
            <a:ext cx="44958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21030"/>
            <a:ext cx="7524750" cy="60769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616075"/>
            <a:ext cx="706755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8997" y="4664362"/>
            <a:ext cx="6920094" cy="923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692785"/>
            <a:ext cx="70485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0910" y="1939635"/>
            <a:ext cx="7462981" cy="4525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412875"/>
            <a:ext cx="7480300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725" y="1831975"/>
            <a:ext cx="7194550" cy="319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5616" y="1810327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836930"/>
            <a:ext cx="7645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3324" y="3371273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895475"/>
            <a:ext cx="75438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2561" y="3149600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21030"/>
            <a:ext cx="6800215" cy="60712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5470" y="2872509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075" y="1638300"/>
            <a:ext cx="74358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3398" y="2419927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810" y="1516380"/>
            <a:ext cx="72517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4975" y="4627880"/>
            <a:ext cx="60134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21030"/>
            <a:ext cx="750570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0961" y="2438399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