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575" y="3111500"/>
            <a:ext cx="400685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1911350"/>
            <a:ext cx="8312150" cy="303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2156" y="334587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400175"/>
            <a:ext cx="8324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0630" y="2939472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85" y="661035"/>
            <a:ext cx="83629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185" y="5281295"/>
            <a:ext cx="7867650" cy="139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1793" y="3743035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923925"/>
            <a:ext cx="8401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2739" y="5544126"/>
            <a:ext cx="6726134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111250"/>
            <a:ext cx="78295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4739" y="1618672"/>
            <a:ext cx="7963806" cy="4735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836930"/>
            <a:ext cx="829310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06450"/>
            <a:ext cx="7848600" cy="141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345055"/>
            <a:ext cx="79375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7648" y="1803398"/>
            <a:ext cx="6726134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682750"/>
            <a:ext cx="786765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2448" y="2754744"/>
            <a:ext cx="8296316" cy="2925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620" y="977900"/>
            <a:ext cx="78994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6739" y="1969654"/>
            <a:ext cx="8213188" cy="4024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27430"/>
            <a:ext cx="83756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9903" y="4694381"/>
            <a:ext cx="1849334" cy="45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5" y="702310"/>
            <a:ext cx="82169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280" y="1693545"/>
            <a:ext cx="83629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84920" y="41956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587500"/>
            <a:ext cx="7937500" cy="368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1425575"/>
            <a:ext cx="79184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7029" y="2579253"/>
            <a:ext cx="8028462" cy="3073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866900"/>
            <a:ext cx="79057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885" y="1588770"/>
            <a:ext cx="80073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2521" y="2708562"/>
            <a:ext cx="7612824" cy="282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682750"/>
            <a:ext cx="789940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0156" y="2736271"/>
            <a:ext cx="7973043" cy="283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181100"/>
            <a:ext cx="84010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9102" y="2680854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84250"/>
            <a:ext cx="8375650" cy="301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495" y="4152900"/>
            <a:ext cx="8324850" cy="199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9030" y="469438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6739" y="953654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90650"/>
            <a:ext cx="83820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1" y="144318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355725"/>
            <a:ext cx="839470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8338" y="293947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082675"/>
            <a:ext cx="84709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3684" y="320732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665" y="668655"/>
            <a:ext cx="8312150" cy="92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1589405"/>
            <a:ext cx="8064500" cy="2311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993" y="3789040"/>
            <a:ext cx="8007350" cy="2362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8465" y="6263005"/>
            <a:ext cx="7067550" cy="406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031102" y="11476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638300"/>
            <a:ext cx="8413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9866" y="2662380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2025-06-09T09:02:58Z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