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6720" y="3052445"/>
            <a:ext cx="62579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1190625"/>
            <a:ext cx="90106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9176" y="5006110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1638300"/>
            <a:ext cx="856297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743585"/>
            <a:ext cx="90297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935" y="2290445"/>
            <a:ext cx="858202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12994" y="2290619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9210" y="764540"/>
            <a:ext cx="6725920" cy="59474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9285" y="2429165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552575"/>
            <a:ext cx="865822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1518920"/>
            <a:ext cx="90487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5285" y="4673601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1557020"/>
            <a:ext cx="8562975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788035"/>
            <a:ext cx="895350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470" y="3135630"/>
            <a:ext cx="568642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9176" y="2438401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1066800"/>
            <a:ext cx="867727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823595"/>
            <a:ext cx="90106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8340" y="2274570"/>
            <a:ext cx="59055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1273810"/>
            <a:ext cx="118014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2376" y="3694546"/>
            <a:ext cx="1793914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2703" y="5615710"/>
            <a:ext cx="112889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156970"/>
            <a:ext cx="842010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1537970"/>
            <a:ext cx="790575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076325"/>
            <a:ext cx="84010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4122" y="2456874"/>
            <a:ext cx="7871442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2522" y="5237019"/>
            <a:ext cx="7871442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933450"/>
            <a:ext cx="77438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3904" y="923637"/>
            <a:ext cx="8185478" cy="3020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8558" y="4100946"/>
            <a:ext cx="8019224" cy="1939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801370"/>
            <a:ext cx="9067800" cy="597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1057275"/>
            <a:ext cx="843915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1181100"/>
            <a:ext cx="82962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0158" y="3315856"/>
            <a:ext cx="8499515" cy="2632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953770"/>
            <a:ext cx="83153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9467" y="2198256"/>
            <a:ext cx="8693478" cy="4350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99920"/>
            <a:ext cx="116586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5867" y="2521528"/>
            <a:ext cx="1812388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0048" y="3158838"/>
            <a:ext cx="112889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885950"/>
            <a:ext cx="116776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00485" y="3768437"/>
            <a:ext cx="112889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976" y="4396510"/>
            <a:ext cx="1821624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33500"/>
            <a:ext cx="116109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00049" y="2512292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899920"/>
            <a:ext cx="116300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8449" y="1884219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43330"/>
            <a:ext cx="115919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861435"/>
            <a:ext cx="42005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39612" y="3177310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530" y="764540"/>
            <a:ext cx="7797165" cy="60629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58813" y="6336146"/>
            <a:ext cx="4915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8355" y="820420"/>
            <a:ext cx="7677150" cy="597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2025-06-11T03:25:07Z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