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657475"/>
            <a:ext cx="6305550" cy="1543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75" y="803275"/>
            <a:ext cx="74612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4924" y="3168073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885" y="1186815"/>
            <a:ext cx="742315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565" y="2356485"/>
            <a:ext cx="713105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64852" y="2872510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725" y="1400175"/>
            <a:ext cx="71945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205" y="743585"/>
            <a:ext cx="749935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2561" y="361141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325" y="1101725"/>
            <a:ext cx="74993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9506" y="300181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515" y="647065"/>
            <a:ext cx="7092950" cy="527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715" y="6066790"/>
            <a:ext cx="64770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400175"/>
            <a:ext cx="7562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4924" y="2558473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625" y="639445"/>
            <a:ext cx="7499350" cy="521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175" y="5527040"/>
            <a:ext cx="5003800" cy="107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2488" y="1838037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845" y="793750"/>
            <a:ext cx="7524750" cy="527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692785"/>
            <a:ext cx="702945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7180" y="2697017"/>
            <a:ext cx="7474275" cy="3722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601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6452" y="3177309"/>
            <a:ext cx="160918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9507" y="3860800"/>
            <a:ext cx="160918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5689" y="5892800"/>
            <a:ext cx="160918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025" y="1597025"/>
            <a:ext cx="696595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8707" y="1597891"/>
            <a:ext cx="8231657" cy="402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75" y="885825"/>
            <a:ext cx="7461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1361" y="3703782"/>
            <a:ext cx="3447221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025" y="1060450"/>
            <a:ext cx="6965950" cy="473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0" y="1698625"/>
            <a:ext cx="6946900" cy="346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150" y="1552575"/>
            <a:ext cx="6489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2743" y="1505527"/>
            <a:ext cx="7077112" cy="4248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8839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0526" y="1191491"/>
            <a:ext cx="87027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181" y="1884218"/>
            <a:ext cx="87027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2126" y="3232728"/>
            <a:ext cx="87027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490" y="3906982"/>
            <a:ext cx="87027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0088" y="4581238"/>
            <a:ext cx="1646129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527" y="5264728"/>
            <a:ext cx="87027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2149475"/>
            <a:ext cx="10845800" cy="255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4233" y="2789381"/>
            <a:ext cx="2809911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0451" y="3454399"/>
            <a:ext cx="377049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926" y="4119418"/>
            <a:ext cx="792719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029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1361" y="2429164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412875"/>
            <a:ext cx="108458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35" y="3617595"/>
            <a:ext cx="4660900" cy="105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410" y="3585845"/>
            <a:ext cx="5010150" cy="108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30597" y="2678545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111250"/>
            <a:ext cx="752475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4161" y="28817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775" y="2286000"/>
            <a:ext cx="71564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621030"/>
            <a:ext cx="7161530" cy="6089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3943" y="1681019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2025-06-10T07:55:46Z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