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2359025"/>
            <a:ext cx="25908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3627120"/>
            <a:ext cx="40957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170" y="2057400"/>
            <a:ext cx="7439025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343025"/>
            <a:ext cx="89916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9178" y="2225963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1728470"/>
            <a:ext cx="8667750" cy="34004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352550"/>
            <a:ext cx="90678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7650" y="4895272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0" y="2438400"/>
            <a:ext cx="50673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895" y="4631055"/>
            <a:ext cx="49815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933450"/>
            <a:ext cx="90297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2" y="3288144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1733550"/>
            <a:ext cx="860107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934085"/>
            <a:ext cx="8991600" cy="54197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1709420"/>
            <a:ext cx="86201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3686" y="1754908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952500"/>
            <a:ext cx="90487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4596" y="3029526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820" y="2562225"/>
            <a:ext cx="7705725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728470"/>
            <a:ext cx="85820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5229225"/>
            <a:ext cx="631507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901700"/>
            <a:ext cx="889635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3832" y="2382981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1671320"/>
            <a:ext cx="8648700" cy="35147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1638300"/>
            <a:ext cx="90582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6050" y="4627417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962025"/>
            <a:ext cx="8372475" cy="49339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942975"/>
            <a:ext cx="90106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9941" y="942108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45590"/>
            <a:ext cx="83820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4509770"/>
            <a:ext cx="582930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3230" y="857250"/>
            <a:ext cx="8773160" cy="59162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795655"/>
            <a:ext cx="7460615" cy="5948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8014" y="2179781"/>
            <a:ext cx="7806786" cy="455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1485900"/>
            <a:ext cx="83534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7941" y="2955635"/>
            <a:ext cx="8462568" cy="2669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62710"/>
            <a:ext cx="116871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9140" y="4544290"/>
            <a:ext cx="3059295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3415" y="5236845"/>
            <a:ext cx="289306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271270"/>
            <a:ext cx="8401050" cy="43148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1762125"/>
            <a:ext cx="78295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6195" y="1745672"/>
            <a:ext cx="8545695" cy="3426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847850"/>
            <a:ext cx="116300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5758" y="2503053"/>
            <a:ext cx="172002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3467" y="3168071"/>
            <a:ext cx="172002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33245"/>
            <a:ext cx="1165860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6377" y="2466108"/>
            <a:ext cx="2615949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1104" y="4479634"/>
            <a:ext cx="2615949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181225"/>
            <a:ext cx="116586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3469" y="2189017"/>
            <a:ext cx="340104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3906" y="3519053"/>
            <a:ext cx="340104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" y="1283970"/>
            <a:ext cx="10894695" cy="55187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2960" y="3186544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841375"/>
            <a:ext cx="8481060" cy="59220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1323" y="2872508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690370"/>
            <a:ext cx="90297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5359" y="4525817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2025-06-11T03:23:46Z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