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111500"/>
            <a:ext cx="506730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235075"/>
            <a:ext cx="83756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3685" y="2847108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1524000"/>
            <a:ext cx="83121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4522" y="2643907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479550"/>
            <a:ext cx="84709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1395" y="2043544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49325"/>
            <a:ext cx="84137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0631" y="26346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45" y="824230"/>
            <a:ext cx="81153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090" y="1860550"/>
            <a:ext cx="78676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1758" y="5470234"/>
            <a:ext cx="8370206" cy="1106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11275"/>
            <a:ext cx="838200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9685" y="1831108"/>
            <a:ext cx="6836969" cy="1484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681355"/>
            <a:ext cx="7924800" cy="608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595" y="638175"/>
            <a:ext cx="7848600" cy="148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595" y="2181860"/>
            <a:ext cx="7918450" cy="1428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1045" y="3731260"/>
            <a:ext cx="7423150" cy="303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4519" y="3271981"/>
            <a:ext cx="7945335" cy="3452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552575"/>
            <a:ext cx="7924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537" y="2098962"/>
            <a:ext cx="8517989" cy="1087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0155" y="4260271"/>
            <a:ext cx="8517989" cy="1087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8312150" cy="53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762000"/>
            <a:ext cx="82423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285" y="1819275"/>
            <a:ext cx="83312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60413" y="3336635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692785"/>
            <a:ext cx="7937500" cy="605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280" y="892175"/>
            <a:ext cx="78295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280" y="2930525"/>
            <a:ext cx="78295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7721" y="2006599"/>
            <a:ext cx="8213188" cy="85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2848" y="3973944"/>
            <a:ext cx="8213188" cy="222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800100"/>
            <a:ext cx="78867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092200"/>
            <a:ext cx="78486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047" y="2191326"/>
            <a:ext cx="8028462" cy="1447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4884" y="5276271"/>
            <a:ext cx="306853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925" y="914400"/>
            <a:ext cx="8413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3685" y="2920998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097915"/>
            <a:ext cx="8362950" cy="347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560" y="4747895"/>
            <a:ext cx="708660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8267" y="2606962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901825"/>
            <a:ext cx="8413750" cy="305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813" y="3438235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609725"/>
            <a:ext cx="8375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40" y="2662380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374775"/>
            <a:ext cx="8413750" cy="410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4522" y="2911762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390650"/>
            <a:ext cx="8413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0" y="2920998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019300"/>
            <a:ext cx="8382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758" y="1988126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2025-06-09T08:58:20Z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