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745" y="2028825"/>
            <a:ext cx="8905875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1476375"/>
            <a:ext cx="85820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2086" y="1505526"/>
            <a:ext cx="9053695" cy="4137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9620" y="891540"/>
            <a:ext cx="7734300" cy="58375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7214" y="2974107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0" y="1966595"/>
            <a:ext cx="5448300" cy="29241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2038350"/>
            <a:ext cx="90582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2233" y="4276435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614170"/>
            <a:ext cx="8401050" cy="36290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940" y="908050"/>
            <a:ext cx="7140575" cy="566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3323" y="3168071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985520"/>
            <a:ext cx="90487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759" y="1597890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1409700"/>
            <a:ext cx="90963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1614" y="2752434"/>
            <a:ext cx="8868968" cy="2844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906780"/>
            <a:ext cx="90106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1469" y="2225963"/>
            <a:ext cx="8979804" cy="4562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990600"/>
            <a:ext cx="90106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8414" y="5338617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1264920"/>
            <a:ext cx="86201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2757170"/>
            <a:ext cx="8543925" cy="34956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861695"/>
            <a:ext cx="88963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1355" y="5502275"/>
            <a:ext cx="55181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937895"/>
            <a:ext cx="8601075" cy="49815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1628775"/>
            <a:ext cx="90773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759" y="4608944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956945"/>
            <a:ext cx="8582025" cy="49434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1000125"/>
            <a:ext cx="90487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740" y="1720215"/>
            <a:ext cx="8543925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65286" y="3195779"/>
            <a:ext cx="8905913" cy="266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595" y="944245"/>
            <a:ext cx="90201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6813" y="4008580"/>
            <a:ext cx="9109113" cy="2641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2025-06-11T03:21:25Z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