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  <p:sldId id="333" r:id="rId11"/>
    <p:sldId id="332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8300" y="2349500"/>
            <a:ext cx="6375400" cy="2159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836930"/>
            <a:ext cx="75628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3288" y="2087418"/>
            <a:ext cx="7788312" cy="4017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949325"/>
            <a:ext cx="758825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74088" y="2207491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965200"/>
            <a:ext cx="754380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66451" y="979054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692785"/>
            <a:ext cx="7543800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8559" y="1930399"/>
            <a:ext cx="7991513" cy="4553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621030"/>
            <a:ext cx="7526655" cy="61093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9288" y="3620654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692785"/>
            <a:ext cx="75438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4015" y="3223491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1060450"/>
            <a:ext cx="7505700" cy="473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8851" y="2983344"/>
            <a:ext cx="7723658" cy="301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628775"/>
            <a:ext cx="70675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45579" y="1671782"/>
            <a:ext cx="7391148" cy="3722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692785"/>
            <a:ext cx="7670800" cy="60134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400" y="958850"/>
            <a:ext cx="7569200" cy="49403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244600"/>
            <a:ext cx="7562850" cy="4368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621030"/>
            <a:ext cx="751840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0888" y="4193309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675" y="1552575"/>
            <a:ext cx="7232650" cy="37528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764540"/>
            <a:ext cx="7518400" cy="549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0961" y="2022764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621030"/>
            <a:ext cx="7505700" cy="601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0052" y="2419927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616075"/>
            <a:ext cx="7562850" cy="362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0305" y="4165600"/>
            <a:ext cx="7908385" cy="1265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2025-06-10T07:41:11Z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