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7420" y="2617470"/>
            <a:ext cx="267652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370" y="3823335"/>
            <a:ext cx="42386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1309370"/>
            <a:ext cx="904875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045" y="1709420"/>
            <a:ext cx="86772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4448" y="2514598"/>
            <a:ext cx="426933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872490"/>
            <a:ext cx="8953500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9939" y="3198089"/>
            <a:ext cx="426933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620" y="1709420"/>
            <a:ext cx="862012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1480" y="1193165"/>
            <a:ext cx="897255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510" y="2794000"/>
            <a:ext cx="852487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0775" y="4241798"/>
            <a:ext cx="426933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1671320"/>
            <a:ext cx="856297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836930"/>
            <a:ext cx="7015480" cy="59264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04630" y="2893289"/>
            <a:ext cx="426933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995045"/>
            <a:ext cx="8582025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395" y="995045"/>
            <a:ext cx="9172575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1525905"/>
            <a:ext cx="85820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20" y="4293235"/>
            <a:ext cx="8639175" cy="122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97365" y="1526540"/>
            <a:ext cx="58674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4320" y="2476500"/>
            <a:ext cx="656272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1176020"/>
            <a:ext cx="91344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2994" y="1221507"/>
            <a:ext cx="426933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45" y="1352550"/>
            <a:ext cx="8601075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575" y="985520"/>
            <a:ext cx="90868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86884" y="3872344"/>
            <a:ext cx="426933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1699895"/>
            <a:ext cx="8658225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7070" y="1537970"/>
            <a:ext cx="827722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495" y="1362075"/>
            <a:ext cx="83343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5648" y="2135907"/>
            <a:ext cx="8120825" cy="1235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2146" y="4962235"/>
            <a:ext cx="8100289" cy="598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25" y="1156970"/>
            <a:ext cx="79057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8411" y="1156851"/>
            <a:ext cx="8610353" cy="51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986790"/>
            <a:ext cx="8972550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9445" y="842645"/>
            <a:ext cx="83724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2594" y="2763980"/>
            <a:ext cx="8591879" cy="3627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2499995"/>
            <a:ext cx="77438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5430" y="2514598"/>
            <a:ext cx="8887443" cy="2870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623695"/>
            <a:ext cx="11677650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07830" y="3447470"/>
            <a:ext cx="2163370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3794" y="4066305"/>
            <a:ext cx="2283442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9920" y="1042670"/>
            <a:ext cx="8391525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1870" y="1252220"/>
            <a:ext cx="76676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3903" y="1184561"/>
            <a:ext cx="8314788" cy="4976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514600"/>
            <a:ext cx="116395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0594" y="3133433"/>
            <a:ext cx="2163370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2085" y="3770742"/>
            <a:ext cx="2163370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595120"/>
            <a:ext cx="116871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3830" y="3493652"/>
            <a:ext cx="2163370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287145"/>
            <a:ext cx="116776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7940" y="3816925"/>
            <a:ext cx="1913987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010" y="4472940"/>
            <a:ext cx="134239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7722" y="5747325"/>
            <a:ext cx="1913987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1940" y="5747325"/>
            <a:ext cx="1913987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257300"/>
            <a:ext cx="116967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994" y="3779980"/>
            <a:ext cx="389988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20" y="2202180"/>
            <a:ext cx="9077325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245" y="3429000"/>
            <a:ext cx="75438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908050"/>
            <a:ext cx="8025765" cy="57715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86521" y="4952998"/>
            <a:ext cx="389988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2025-06-10T08:30:00Z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