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470" y="2562225"/>
            <a:ext cx="644842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2033270"/>
            <a:ext cx="870585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842645"/>
            <a:ext cx="8538210" cy="5958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0559" y="868217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525" y="800100"/>
            <a:ext cx="8804275" cy="478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1385" y="5629275"/>
            <a:ext cx="7529195" cy="122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94523" y="2992581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1337945"/>
            <a:ext cx="91535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9177" y="5024581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195" y="895350"/>
            <a:ext cx="856297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863600"/>
            <a:ext cx="9029700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8414" y="868217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545" y="1242695"/>
            <a:ext cx="90582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760" y="3500581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2009775"/>
            <a:ext cx="854392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103630"/>
            <a:ext cx="89725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945" y="3429000"/>
            <a:ext cx="8582025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2232" y="4913744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1576070"/>
            <a:ext cx="858202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81125"/>
            <a:ext cx="117729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1904" y="3426690"/>
            <a:ext cx="1793914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9613" y="4849089"/>
            <a:ext cx="140598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530" y="764540"/>
            <a:ext cx="7664450" cy="6044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7214" y="2152072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50" y="743585"/>
            <a:ext cx="5674360" cy="6076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280795"/>
            <a:ext cx="899160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858520"/>
            <a:ext cx="8382000" cy="585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395" y="880745"/>
            <a:ext cx="841057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245" y="1652270"/>
            <a:ext cx="77628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1541" y="1699490"/>
            <a:ext cx="8554932" cy="357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2023745"/>
            <a:ext cx="83534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7940" y="3574471"/>
            <a:ext cx="8730423" cy="1736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545" y="966470"/>
            <a:ext cx="82962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6341" y="2466107"/>
            <a:ext cx="8813550" cy="3408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770" y="2324100"/>
            <a:ext cx="774382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4740" y="2438399"/>
            <a:ext cx="8388677" cy="2299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382395"/>
            <a:ext cx="116681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97504" y="1385454"/>
            <a:ext cx="1027295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5904" y="2096654"/>
            <a:ext cx="197864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9249" y="3482108"/>
            <a:ext cx="197864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6085" y="4202544"/>
            <a:ext cx="1027295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03903" y="4886035"/>
            <a:ext cx="1027295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17430" y="5606471"/>
            <a:ext cx="184009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273810"/>
            <a:ext cx="116681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3904" y="1976581"/>
            <a:ext cx="103653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3140" y="2641599"/>
            <a:ext cx="103653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0558" y="4082471"/>
            <a:ext cx="103653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8486" y="4784433"/>
            <a:ext cx="1932459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17431" y="4793672"/>
            <a:ext cx="174773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790825"/>
            <a:ext cx="11677650" cy="127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3977" y="2780144"/>
            <a:ext cx="155376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1302385"/>
            <a:ext cx="116871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00050" y="3260435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070" y="914400"/>
            <a:ext cx="90392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1468" y="3214254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1699895"/>
            <a:ext cx="854392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647825"/>
            <a:ext cx="90106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760" y="4627417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2025-06-10T07:03:13Z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