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4"/>
  </p:notesMasterIdLst>
  <p:handoutMasterIdLst>
    <p:handoutMasterId r:id="rId35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413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2025/6/10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2025/6/10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0" y="3067050"/>
            <a:ext cx="6477000" cy="7239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1150" y="925195"/>
            <a:ext cx="9029700" cy="5581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520634" y="3057236"/>
            <a:ext cx="510058" cy="4802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57350" y="1200150"/>
            <a:ext cx="8877300" cy="4457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576052" y="2161308"/>
            <a:ext cx="510058" cy="4802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6095" y="1699895"/>
            <a:ext cx="8639175" cy="3457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28775" y="972820"/>
            <a:ext cx="8934450" cy="3476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63750" y="4581525"/>
            <a:ext cx="8524875" cy="20669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640706" y="6105236"/>
            <a:ext cx="510058" cy="4802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85620" y="985520"/>
            <a:ext cx="8620125" cy="4886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19275" y="821055"/>
            <a:ext cx="8217535" cy="5946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077288" y="2890981"/>
            <a:ext cx="510058" cy="4802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23845" y="2028825"/>
            <a:ext cx="6543675" cy="2800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00200" y="910590"/>
            <a:ext cx="8991600" cy="5610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59178" y="905163"/>
            <a:ext cx="510058" cy="4802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2770" y="1666875"/>
            <a:ext cx="8505825" cy="3524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1625" y="861060"/>
            <a:ext cx="9048750" cy="542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91690" y="1599565"/>
            <a:ext cx="8582025" cy="35147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659179" y="3020290"/>
            <a:ext cx="510058" cy="4802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670" y="1271270"/>
            <a:ext cx="11630025" cy="4314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60487" y="3731491"/>
            <a:ext cx="1932458" cy="4525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121651" y="4359564"/>
            <a:ext cx="1036531" cy="4525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89433" y="4987637"/>
            <a:ext cx="2394276" cy="4525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33245" y="2038350"/>
            <a:ext cx="8524875" cy="2781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9945" y="823595"/>
            <a:ext cx="7991475" cy="5210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76550" y="1524000"/>
            <a:ext cx="6438900" cy="3810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38325" y="1038225"/>
            <a:ext cx="8515350" cy="4781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73287" y="2558471"/>
            <a:ext cx="8481039" cy="360218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85620" y="2095500"/>
            <a:ext cx="8620125" cy="2667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60851" y="3565235"/>
            <a:ext cx="9081403" cy="15886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66545" y="1733550"/>
            <a:ext cx="9058275" cy="3390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0" y="1061720"/>
            <a:ext cx="8382000" cy="4733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8970" y="2447925"/>
            <a:ext cx="8353425" cy="1962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21069" y="3870035"/>
            <a:ext cx="7926858" cy="8220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95475" y="1366520"/>
            <a:ext cx="8401050" cy="4124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28495" y="1743075"/>
            <a:ext cx="8334375" cy="3371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54815" y="3768435"/>
            <a:ext cx="8388676" cy="159789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2538095"/>
            <a:ext cx="11639550" cy="1781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38887" y="2549237"/>
            <a:ext cx="1775440" cy="4525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488632" y="3168073"/>
            <a:ext cx="2264968" cy="4525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85950" y="995045"/>
            <a:ext cx="8420100" cy="4867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57425" y="861695"/>
            <a:ext cx="7677150" cy="5133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86959" y="849744"/>
            <a:ext cx="7908385" cy="53155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585595"/>
            <a:ext cx="11677650" cy="3686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874088" y="2198254"/>
            <a:ext cx="2643657" cy="4525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885950"/>
            <a:ext cx="11734800" cy="3086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298961" y="1884218"/>
            <a:ext cx="2006348" cy="4525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063106" y="2530764"/>
            <a:ext cx="1036531" cy="4525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70597" y="3140364"/>
            <a:ext cx="2154130" cy="4525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257724" y="3777673"/>
            <a:ext cx="1036531" cy="4525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210889" y="3777672"/>
            <a:ext cx="620894" cy="4525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96708" y="4387272"/>
            <a:ext cx="620894" cy="4525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997288" y="4424217"/>
            <a:ext cx="934929" cy="4525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349375"/>
            <a:ext cx="11601450" cy="4876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51614" y="1967346"/>
            <a:ext cx="3835150" cy="4525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285875"/>
            <a:ext cx="11582400" cy="4286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063106" y="2429163"/>
            <a:ext cx="510058" cy="4802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00200" y="838835"/>
            <a:ext cx="8991600" cy="5610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59179" y="2281381"/>
            <a:ext cx="510058" cy="4802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52775" y="1680845"/>
            <a:ext cx="5886450" cy="3495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32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7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67</cp:revision>
  <dcterms:created xsi:type="dcterms:W3CDTF">2015-09-16T06:44:00Z</dcterms:created>
  <dcterms:modified xsi:type="dcterms:W3CDTF">2025-06-10T07:40:11Z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