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50" r:id="rId3"/>
    <p:sldId id="349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1625" y="3111500"/>
            <a:ext cx="3968750" cy="63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2325" y="2457450"/>
            <a:ext cx="8007350" cy="1943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175" y="1190625"/>
            <a:ext cx="837565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48340" y="2662380"/>
            <a:ext cx="426934" cy="441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125" y="1390650"/>
            <a:ext cx="841375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94521" y="3447471"/>
            <a:ext cx="426934" cy="441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0875" y="1435100"/>
            <a:ext cx="8350250" cy="3987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22231" y="2985653"/>
            <a:ext cx="426934" cy="441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950" y="2184400"/>
            <a:ext cx="8420100" cy="248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85067" y="2228271"/>
            <a:ext cx="426934" cy="441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855345"/>
            <a:ext cx="8382000" cy="882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7565" y="1884045"/>
            <a:ext cx="7905750" cy="421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08195" y="1313871"/>
            <a:ext cx="426934" cy="441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1974850"/>
            <a:ext cx="8401050" cy="290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2975" y="833120"/>
            <a:ext cx="7493000" cy="535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74013" y="2994890"/>
            <a:ext cx="1119660" cy="441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17867" y="3509818"/>
            <a:ext cx="2338860" cy="424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17867" y="4017818"/>
            <a:ext cx="2338860" cy="424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54814" y="4516580"/>
            <a:ext cx="2338860" cy="424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27105" y="5015343"/>
            <a:ext cx="2338860" cy="424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54814" y="5504870"/>
            <a:ext cx="2338860" cy="424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49722" y="2994890"/>
            <a:ext cx="454642" cy="441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74740" y="3519055"/>
            <a:ext cx="2338860" cy="424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856267" y="4008582"/>
            <a:ext cx="2338860" cy="424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93212" y="4516582"/>
            <a:ext cx="2338860" cy="424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883976" y="5006109"/>
            <a:ext cx="2338860" cy="424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902449" y="5495635"/>
            <a:ext cx="2329624" cy="424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867322" y="3743034"/>
            <a:ext cx="1766205" cy="441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294667" y="4248727"/>
            <a:ext cx="2338860" cy="424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294667" y="4765963"/>
            <a:ext cx="2338860" cy="424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2650" y="2266950"/>
            <a:ext cx="7886700" cy="232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67249" y="3188853"/>
            <a:ext cx="8222424" cy="19003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3650" y="612775"/>
            <a:ext cx="8382000" cy="3333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6100" y="4007485"/>
            <a:ext cx="7829550" cy="2698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14666" y="4860635"/>
            <a:ext cx="9266133" cy="1863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8965" y="921385"/>
            <a:ext cx="8235950" cy="93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3575" y="2087880"/>
            <a:ext cx="8324850" cy="144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6285" y="755015"/>
            <a:ext cx="7956550" cy="568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37940" y="4620489"/>
            <a:ext cx="8019224" cy="20019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0" y="1692275"/>
            <a:ext cx="7810500" cy="347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260" y="692785"/>
            <a:ext cx="7071995" cy="59905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42376" y="685798"/>
            <a:ext cx="7215660" cy="6001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1463675"/>
            <a:ext cx="8362950" cy="393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33503" y="4962235"/>
            <a:ext cx="6449041" cy="441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9275" y="750570"/>
            <a:ext cx="7867650" cy="2844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9275" y="3739515"/>
            <a:ext cx="7867650" cy="2698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07030" y="3235035"/>
            <a:ext cx="4961988" cy="441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43974" y="4749799"/>
            <a:ext cx="7806789" cy="1992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2175" y="2203450"/>
            <a:ext cx="7867650" cy="245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6300" y="1108075"/>
            <a:ext cx="7899400" cy="464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0302" y="2025071"/>
            <a:ext cx="7622061" cy="39139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1092200"/>
            <a:ext cx="8077200" cy="467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26668" y="4297216"/>
            <a:ext cx="426934" cy="441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1895475"/>
            <a:ext cx="836295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2231" y="2431471"/>
            <a:ext cx="426934" cy="441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0225" y="1184910"/>
            <a:ext cx="8362950" cy="296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4875" y="4330700"/>
            <a:ext cx="7988300" cy="1485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37504" y="3207325"/>
            <a:ext cx="426934" cy="441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9600" y="1657350"/>
            <a:ext cx="84328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76049" y="3715326"/>
            <a:ext cx="426934" cy="441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8650" y="1165225"/>
            <a:ext cx="8394700" cy="452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29867" y="3188853"/>
            <a:ext cx="426934" cy="441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381125"/>
            <a:ext cx="838200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94522" y="2939471"/>
            <a:ext cx="426934" cy="441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1171575"/>
            <a:ext cx="836295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39103" y="3179617"/>
            <a:ext cx="426934" cy="441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2025-06-09T08:57:57Z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