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6775" y="3079750"/>
            <a:ext cx="5378450" cy="698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975" y="1676400"/>
            <a:ext cx="725805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2490" y="655955"/>
            <a:ext cx="7480300" cy="216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9840" y="2931160"/>
            <a:ext cx="709295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09434" y="5264728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7775" y="1079500"/>
            <a:ext cx="7156450" cy="469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735" y="657860"/>
            <a:ext cx="6526530" cy="603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0052" y="3676073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1419225"/>
            <a:ext cx="75438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12634" y="4913746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0" y="1689100"/>
            <a:ext cx="7150100" cy="347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8200" y="660400"/>
            <a:ext cx="7518400" cy="599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8880" y="917575"/>
            <a:ext cx="7086600" cy="502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85943" y="3611417"/>
            <a:ext cx="2329621" cy="369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8707" y="4147127"/>
            <a:ext cx="2819148" cy="397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8707" y="4747490"/>
            <a:ext cx="2819148" cy="397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0234" y="5320143"/>
            <a:ext cx="2819148" cy="397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0" y="1758950"/>
            <a:ext cx="6946900" cy="334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0" y="1625600"/>
            <a:ext cx="6946900" cy="360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93579" y="1699490"/>
            <a:ext cx="2421985" cy="406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8707" y="2290617"/>
            <a:ext cx="2791438" cy="406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31761" y="2863270"/>
            <a:ext cx="2791438" cy="406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68706" y="3454395"/>
            <a:ext cx="2791438" cy="406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180" y="4036286"/>
            <a:ext cx="2791438" cy="406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04051" y="4599704"/>
            <a:ext cx="2791438" cy="406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764540"/>
            <a:ext cx="10608310" cy="59747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7761" y="2419928"/>
            <a:ext cx="2708312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9180" y="3048000"/>
            <a:ext cx="2246493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5326" y="5541818"/>
            <a:ext cx="1710784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0416" y="5541816"/>
            <a:ext cx="1969401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92051" y="5532581"/>
            <a:ext cx="1101185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0415" y="6160655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6650" y="701040"/>
            <a:ext cx="7150100" cy="422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6650" y="5095240"/>
            <a:ext cx="7092950" cy="105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3790" y="753110"/>
            <a:ext cx="7150100" cy="570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8925" y="2022764"/>
            <a:ext cx="7455802" cy="4488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0475" y="1635125"/>
            <a:ext cx="7131050" cy="358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4280" y="669925"/>
            <a:ext cx="6884035" cy="606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83252" y="4488874"/>
            <a:ext cx="5534639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0052" y="5061527"/>
            <a:ext cx="5737839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0817" y="5615708"/>
            <a:ext cx="5737839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1581" y="6188362"/>
            <a:ext cx="5737839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1212850"/>
            <a:ext cx="6515100" cy="443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2343" y="1293092"/>
            <a:ext cx="5784021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9906" y="1884219"/>
            <a:ext cx="599645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0405" y="2466340"/>
            <a:ext cx="588518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7685" y="3094183"/>
            <a:ext cx="5784021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29280" y="3685540"/>
            <a:ext cx="610679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8645" y="4257675"/>
            <a:ext cx="608901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27680" y="4839970"/>
            <a:ext cx="618998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268730"/>
            <a:ext cx="10858500" cy="440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46234" y="3131128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834" y="3796146"/>
            <a:ext cx="1258202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9289" y="5070765"/>
            <a:ext cx="1756966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895475"/>
            <a:ext cx="108013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63615" y="3796145"/>
            <a:ext cx="1572240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638300"/>
            <a:ext cx="1038161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815" y="620395"/>
            <a:ext cx="3314700" cy="97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08924" y="2946400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1101725"/>
            <a:ext cx="7505700" cy="465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21870" y="5218546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9675" y="1689100"/>
            <a:ext cx="7232650" cy="347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1092200"/>
            <a:ext cx="750570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47979" y="2900218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6800" y="1701800"/>
            <a:ext cx="7518400" cy="345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47979" y="4655128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2025-06-11T03:38:39Z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