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095" y="3052445"/>
            <a:ext cx="63531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581150"/>
            <a:ext cx="8591550" cy="3695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635" y="795020"/>
            <a:ext cx="8140700" cy="59296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9650" y="4886035"/>
            <a:ext cx="528532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838835"/>
            <a:ext cx="90678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4437380"/>
            <a:ext cx="860107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7650" y="6022109"/>
            <a:ext cx="528532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1209675"/>
            <a:ext cx="8639175" cy="44386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090295"/>
            <a:ext cx="89916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468" y="3685308"/>
            <a:ext cx="528532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1952625"/>
            <a:ext cx="8543925" cy="29527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200150"/>
            <a:ext cx="90487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286" y="5052290"/>
            <a:ext cx="528532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1571625"/>
            <a:ext cx="8601075" cy="37147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576070"/>
            <a:ext cx="90297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468" y="3195781"/>
            <a:ext cx="528532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245" y="1200150"/>
            <a:ext cx="8524875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256665"/>
            <a:ext cx="11358880" cy="5513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7031" y="3075707"/>
            <a:ext cx="179391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800100"/>
            <a:ext cx="9077325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190625"/>
            <a:ext cx="84391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8886" y="3482108"/>
            <a:ext cx="528532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209675"/>
            <a:ext cx="9029700" cy="4438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295" y="2152650"/>
            <a:ext cx="8486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4049" y="3759199"/>
            <a:ext cx="5174423" cy="69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376045"/>
            <a:ext cx="84582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7104" y="3713016"/>
            <a:ext cx="8240896" cy="1625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280795"/>
            <a:ext cx="8972550" cy="42957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20" y="933450"/>
            <a:ext cx="84677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6340" y="4599707"/>
            <a:ext cx="8721187" cy="1422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028700"/>
            <a:ext cx="7848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5431" y="988289"/>
            <a:ext cx="8591878" cy="504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245" y="1728470"/>
            <a:ext cx="85248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4049" y="3759198"/>
            <a:ext cx="8305551" cy="1671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735" y="926465"/>
            <a:ext cx="7091045" cy="582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4958" y="2733963"/>
            <a:ext cx="7889915" cy="404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2710"/>
            <a:ext cx="11677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8267" y="2013526"/>
            <a:ext cx="18123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4158" y="3980871"/>
            <a:ext cx="18123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7540" y="4645890"/>
            <a:ext cx="18123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76425"/>
            <a:ext cx="116586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0813" y="2503054"/>
            <a:ext cx="3770495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6014" y="3186545"/>
            <a:ext cx="3170132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9359" y="3833091"/>
            <a:ext cx="2015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368425"/>
            <a:ext cx="116681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5395" y="3232726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814195"/>
            <a:ext cx="116871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2341" y="3140362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1476375"/>
            <a:ext cx="90773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4" y="4765962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1957070"/>
            <a:ext cx="858202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973455"/>
            <a:ext cx="90297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468" y="3195781"/>
            <a:ext cx="528532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